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1"/>
  </p:handoutMasterIdLst>
  <p:sldIdLst>
    <p:sldId id="268" r:id="rId2"/>
    <p:sldId id="257" r:id="rId3"/>
    <p:sldId id="258" r:id="rId4"/>
    <p:sldId id="260" r:id="rId5"/>
    <p:sldId id="261" r:id="rId6"/>
    <p:sldId id="263" r:id="rId7"/>
    <p:sldId id="262" r:id="rId8"/>
    <p:sldId id="267" r:id="rId9"/>
    <p:sldId id="266" r:id="rId10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62" autoAdjust="0"/>
  </p:normalViewPr>
  <p:slideViewPr>
    <p:cSldViewPr>
      <p:cViewPr>
        <p:scale>
          <a:sx n="69" d="100"/>
          <a:sy n="69" d="100"/>
        </p:scale>
        <p:origin x="-1194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1EA87-B00E-4A73-A81A-12EB932AA8F3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2451DF-113D-4908-A9EC-75A6117C3D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21700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02897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 національний технічний університет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 мікропроцесорного цифрового термометру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3857628"/>
            <a:ext cx="5414978" cy="257176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uk-UA" dirty="0" smtClean="0"/>
              <a:t>	</a:t>
            </a:r>
            <a:r>
              <a:rPr lang="uk-UA" sz="2800" dirty="0" smtClean="0"/>
              <a:t>Виконала студентка гр. 4К-13</a:t>
            </a:r>
          </a:p>
          <a:p>
            <a:pPr algn="l"/>
            <a:r>
              <a:rPr lang="uk-UA" sz="2800" dirty="0" smtClean="0"/>
              <a:t>	Федорова Лариса Геннадіївна</a:t>
            </a:r>
          </a:p>
          <a:p>
            <a:pPr algn="l"/>
            <a:endParaRPr lang="uk-UA" sz="2800" dirty="0" smtClean="0"/>
          </a:p>
          <a:p>
            <a:pPr algn="l"/>
            <a:r>
              <a:rPr lang="uk-UA" sz="2800" dirty="0" smtClean="0"/>
              <a:t>	Керівник </a:t>
            </a:r>
            <a:r>
              <a:rPr lang="uk-UA" sz="2800" dirty="0" err="1" smtClean="0"/>
              <a:t>к.т.н</a:t>
            </a:r>
            <a:r>
              <a:rPr lang="uk-UA" sz="2800" dirty="0" smtClean="0"/>
              <a:t>. ст. викладач</a:t>
            </a:r>
          </a:p>
          <a:p>
            <a:pPr algn="l"/>
            <a:r>
              <a:rPr lang="uk-UA" sz="2800" dirty="0" smtClean="0"/>
              <a:t>	</a:t>
            </a:r>
            <a:r>
              <a:rPr lang="uk-UA" sz="2800" dirty="0" err="1" smtClean="0"/>
              <a:t>Богомолов</a:t>
            </a:r>
            <a:r>
              <a:rPr lang="uk-UA" sz="2800" dirty="0" smtClean="0"/>
              <a:t> Сергій Віталійович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49"/>
            <a:ext cx="7499176" cy="805123"/>
          </a:xfrm>
          <a:scene3d>
            <a:camera prst="perspectiveAbove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>
              <a:buNone/>
            </a:pPr>
            <a:r>
              <a:rPr lang="uk-UA" sz="6000" i="1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endParaRPr lang="ru-RU" i="1" dirty="0">
              <a:solidFill>
                <a:schemeClr val="accent6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571611"/>
            <a:ext cx="4474840" cy="428628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сучасному світі велике значення має визначення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контроль температурного режиму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того, чи іншого об’єкта. </a:t>
            </a:r>
            <a:endParaRPr lang="uk-UA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825" y="2204864"/>
            <a:ext cx="3039442" cy="3039442"/>
          </a:xfrm>
        </p:spPr>
      </p:pic>
    </p:spTree>
    <p:extLst>
      <p:ext uri="{BB962C8B-B14F-4D97-AF65-F5344CB8AC3E}">
        <p14:creationId xmlns:p14="http://schemas.microsoft.com/office/powerpoint/2010/main" xmlns="" val="29429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35280" cy="1162050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800" i="1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Мета</a:t>
            </a:r>
            <a:endParaRPr lang="ru-RU" sz="4800" i="1" dirty="0">
              <a:solidFill>
                <a:schemeClr val="accent6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83568" y="1700808"/>
            <a:ext cx="7488832" cy="2371134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пристрою цифрового термометру,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 якого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можна контролювати температуру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pic>
        <p:nvPicPr>
          <p:cNvPr id="7" name="Содержимое 6" descr="https://www.testo.ru/resources/media/global_media/produkte/testo_175_t2/testo-175-T2-logger-temperature-measurement_iz.jpg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3491880" y="3068960"/>
            <a:ext cx="4248472" cy="2856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4325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71184" cy="77968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4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Вибір </a:t>
            </a:r>
            <a:r>
              <a:rPr lang="uk-UA" sz="4400" i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мікроконтролера</a:t>
            </a:r>
            <a:endParaRPr lang="ru-RU" sz="4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395536" y="1340768"/>
            <a:ext cx="7704856" cy="444217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dirty="0"/>
              <a:t>	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реалізації проекту було обрано </a:t>
            </a:r>
            <a:r>
              <a:rPr lang="uk-UA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мікроконтролер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ATtiny2313 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американської фірми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Atmel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який має такі особливості: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Clr>
                <a:schemeClr val="accent1"/>
              </a:buClr>
              <a:buSzPct val="118000"/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малу 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потужність споживанням, але разом з тим - високу продуктивність роботи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-342900" algn="just">
              <a:buClr>
                <a:schemeClr val="accent1"/>
              </a:buClr>
              <a:buSzPct val="118000"/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2кБ </a:t>
            </a:r>
            <a:r>
              <a:rPr lang="uk-UA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встроєної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програмованої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ФЛЕШ-пам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ят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uk-UA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Clr>
                <a:schemeClr val="accent1"/>
              </a:buClr>
              <a:buSzPct val="118000"/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128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байт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EEPROM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Clr>
                <a:schemeClr val="accent1"/>
              </a:buClr>
              <a:buSzPct val="118000"/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128 байт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SRAM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Clr>
                <a:schemeClr val="accent1"/>
              </a:buClr>
              <a:buSzPct val="118000"/>
              <a:buFont typeface="Arial" panose="020B0604020202020204" pitchFamily="34" charset="0"/>
              <a:buChar char="•"/>
            </a:pP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необхідна 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кількість портів </a:t>
            </a:r>
            <a:endPara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Clr>
                <a:schemeClr val="accent1"/>
              </a:buClr>
              <a:buSzPct val="118000"/>
            </a:pP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вводу/виводу</a:t>
            </a:r>
            <a:endParaRPr lang="uk-UA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Clr>
                <a:schemeClr val="accent1"/>
              </a:buClr>
              <a:buSzPct val="118000"/>
              <a:buFont typeface="Arial" panose="020B0604020202020204" pitchFamily="34" charset="0"/>
              <a:buChar char="•"/>
            </a:pP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невисоку </a:t>
            </a:r>
            <a:r>
              <a:rPr lang="uk-UA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ціну.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4077072"/>
            <a:ext cx="3240360" cy="1945190"/>
          </a:xfrm>
        </p:spPr>
      </p:pic>
    </p:spTree>
    <p:extLst>
      <p:ext uri="{BB962C8B-B14F-4D97-AF65-F5344CB8AC3E}">
        <p14:creationId xmlns:p14="http://schemas.microsoft.com/office/powerpoint/2010/main" xmlns="" val="422375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6512511" cy="114300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uk-UA" sz="48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Структурна схема</a:t>
            </a:r>
            <a:endParaRPr lang="ru-RU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052084"/>
            <a:ext cx="5857916" cy="373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0118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332656"/>
            <a:ext cx="7892949" cy="114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4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в програмі </a:t>
            </a:r>
            <a:r>
              <a:rPr lang="en-US" sz="4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Proteus</a:t>
            </a:r>
            <a:endParaRPr lang="ru-RU" sz="40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://www.ie.tusur.ru/books/OMT/w_pics/pic1_3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000240"/>
            <a:ext cx="600079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4885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823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8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роботи</a:t>
            </a:r>
            <a:endParaRPr lang="ru-RU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428736"/>
            <a:ext cx="4114800" cy="4599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4397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04664"/>
            <a:ext cx="5966666" cy="1080120"/>
          </a:xfrm>
        </p:spPr>
        <p:txBody>
          <a:bodyPr/>
          <a:lstStyle/>
          <a:p>
            <a:pPr algn="ctr">
              <a:buNone/>
            </a:pPr>
            <a:r>
              <a:rPr lang="uk-UA" sz="4800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endParaRPr lang="ru-RU" sz="4800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124744"/>
            <a:ext cx="7488832" cy="3744416"/>
          </a:xfrm>
        </p:spPr>
        <p:txBody>
          <a:bodyPr/>
          <a:lstStyle/>
          <a:p>
            <a:pPr algn="just"/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процесі проведеної роботи було розроблено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пристрій цифровий термометр та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написано відповідне програмне забезпечення (ПЗ) для роботи з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пристроєм. Вдалось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розробити досить дешевий та функціональний пристрій.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7804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7704856" cy="1143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72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ru-RU" sz="72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35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882</TotalTime>
  <Words>79</Words>
  <Application>Microsoft Office PowerPoint</Application>
  <PresentationFormat>Экран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Вінницький національний технічний університет Розробка мікропроцесорного цифрового термометру</vt:lpstr>
      <vt:lpstr>Актуальність</vt:lpstr>
      <vt:lpstr>Мета</vt:lpstr>
      <vt:lpstr>Вибір мікроконтролера</vt:lpstr>
      <vt:lpstr>Структурна схема</vt:lpstr>
      <vt:lpstr>Схема в програмі Proteus</vt:lpstr>
      <vt:lpstr>Алгоритм роботи</vt:lpstr>
      <vt:lpstr>Висновки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Розробка мікроконтролерного пристрою GPS навігації</dc:title>
  <dc:creator>StalkeR</dc:creator>
  <cp:lastModifiedBy>Sky123.Org</cp:lastModifiedBy>
  <cp:revision>66</cp:revision>
  <cp:lastPrinted>2015-03-22T13:18:10Z</cp:lastPrinted>
  <dcterms:created xsi:type="dcterms:W3CDTF">2015-03-07T14:14:57Z</dcterms:created>
  <dcterms:modified xsi:type="dcterms:W3CDTF">2015-03-23T07:04:13Z</dcterms:modified>
</cp:coreProperties>
</file>