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146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43F05EE-9C0B-4B40-8765-A3D58459F218}" type="datetimeFigureOut">
              <a:rPr lang="ru-RU" smtClean="0"/>
              <a:pPr/>
              <a:t>17.06.2015</a:t>
            </a:fld>
            <a:endParaRPr lang="ru-RU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E426708-3305-4383-8BCE-161A62CCCFA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1556792"/>
            <a:ext cx="7772400" cy="2071702"/>
          </a:xfrm>
        </p:spPr>
        <p:txBody>
          <a:bodyPr>
            <a:normAutofit fontScale="90000"/>
          </a:bodyPr>
          <a:lstStyle/>
          <a:p>
            <a:r>
              <a:rPr lang="uk-UA" dirty="0"/>
              <a:t>Розробка підсистеми </a:t>
            </a:r>
            <a:r>
              <a:rPr lang="uk-UA" dirty="0" err="1"/>
              <a:t>кастомізації</a:t>
            </a:r>
            <a:r>
              <a:rPr lang="uk-UA" dirty="0"/>
              <a:t> для системи обробки аналітичної інформації </a:t>
            </a:r>
            <a:r>
              <a:rPr lang="en-US" dirty="0" err="1"/>
              <a:t>JasperReport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85918" y="4714884"/>
            <a:ext cx="7186618" cy="1966914"/>
          </a:xfrm>
        </p:spPr>
        <p:txBody>
          <a:bodyPr>
            <a:normAutofit fontScale="92500"/>
          </a:bodyPr>
          <a:lstStyle/>
          <a:p>
            <a:r>
              <a:rPr lang="uk-UA" dirty="0" smtClean="0"/>
              <a:t>   Керівник : к.т.н. доц. кафедри АІВТ </a:t>
            </a:r>
            <a:r>
              <a:rPr lang="uk-UA" dirty="0" err="1" smtClean="0"/>
              <a:t>Кабачій</a:t>
            </a:r>
            <a:r>
              <a:rPr lang="uk-UA" dirty="0" smtClean="0"/>
              <a:t> В.В.</a:t>
            </a:r>
          </a:p>
          <a:p>
            <a:r>
              <a:rPr lang="uk-UA" dirty="0" smtClean="0"/>
              <a:t>Консультант: к.т.н. доц. кафедри АІВТ  Бойко О.Р.</a:t>
            </a:r>
          </a:p>
          <a:p>
            <a:r>
              <a:rPr lang="uk-UA" dirty="0" smtClean="0"/>
              <a:t>Розробив: ст. гр. 1КСУА-14сп</a:t>
            </a:r>
          </a:p>
          <a:p>
            <a:r>
              <a:rPr lang="uk-UA" dirty="0" err="1" smtClean="0"/>
              <a:t>Гринюк</a:t>
            </a:r>
            <a:r>
              <a:rPr lang="uk-UA" dirty="0" smtClean="0"/>
              <a:t> Т.С.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8286808" cy="5857916"/>
          </a:xfrm>
        </p:spPr>
        <p:txBody>
          <a:bodyPr>
            <a:noAutofit/>
          </a:bodyPr>
          <a:lstStyle/>
          <a:p>
            <a:r>
              <a:rPr lang="en-US" sz="2400" dirty="0" smtClean="0"/>
              <a:t>	</a:t>
            </a:r>
            <a:r>
              <a:rPr lang="uk-UA" sz="2400" dirty="0" smtClean="0"/>
              <a:t>При </a:t>
            </a:r>
            <a:r>
              <a:rPr lang="uk-UA" sz="2400" dirty="0"/>
              <a:t>великих об’ємах даних та великій кількості користувачів системи – питання побудови звітів шляхом розробки окремих програмних модулів та включення в програмний продукт – перетворюється на питання постійного збільшення кількості спеціалістів, що розробляють звіти, та підвищення вартості обслуговування такої системи.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 smtClean="0"/>
              <a:t>Мета </a:t>
            </a:r>
            <a:r>
              <a:rPr lang="uk-UA" sz="2400" dirty="0"/>
              <a:t>дипломного проекту полягає у підвищенні ефективності роботи системи звітності шляхом зменшення часу простою системи, а також зменшення вірогідності помилки адміністратора під час зміни налаштувань.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-3770"/>
            <a:ext cx="4176464" cy="2568674"/>
          </a:xfrm>
        </p:spPr>
        <p:txBody>
          <a:bodyPr>
            <a:no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Схема роботи системи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Схема роботи системи відображає управління операціями і потоками даних в системі.</a:t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dirty="0" smtClean="0"/>
              <a:t/>
            </a:r>
            <a:br>
              <a:rPr lang="ru-RU" sz="1400" dirty="0" smtClean="0"/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96136" y="908720"/>
            <a:ext cx="2880320" cy="58479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4645180" cy="3573016"/>
          </a:xfrm>
        </p:spPr>
        <p:txBody>
          <a:bodyPr>
            <a:noAutofit/>
          </a:bodyPr>
          <a:lstStyle/>
          <a:p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Схема даних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   Схема даних зображує шлях руху даних під час роботи програми, етапи роботи та носії даних, які приймають участь у роботі.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Користувачем обираються дані для інсталяції звіту.</a:t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 На сервері відбувається обробка, розбирання та запис даних у потрібному вигляді до бази даних.</a:t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 Звітність про результат роботи виводиться на екран.</a:t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980728"/>
            <a:ext cx="4073447" cy="47525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4257676" cy="3643314"/>
          </a:xfrm>
        </p:spPr>
        <p:txBody>
          <a:bodyPr>
            <a:norm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Схема ресурсів системи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6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Схема ресурсів відображає основні фізичні ресурси, які використовує програма під час роботи. </a:t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Запуск системи здійснюється через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.exe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файл. В ході роботи система використовує ресурси оперативної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пам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’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яті найактивніше, внаслідок використання бази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MySQL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 Клавіатура та монітор застосовуються для запуску, зупинки та контролю роботи системи.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1153576"/>
            <a:ext cx="4498975" cy="4693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14290"/>
            <a:ext cx="4717188" cy="3574750"/>
          </a:xfrm>
        </p:spPr>
        <p:txBody>
          <a:bodyPr>
            <a:no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       Схема програми</a:t>
            </a:r>
            <a:br>
              <a:rPr lang="uk-UA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1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Програма написана на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скриптовій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мові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NSIS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uk-UA" sz="1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Користувачеві надається можливість </a:t>
            </a:r>
            <a:r>
              <a:rPr lang="uk-UA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вибрати конфігурацію інсталяції 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звітів. Користувач вводить конфігураційні дані бази даних, в нашому випадку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MySQL</a:t>
            </a:r>
            <a: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обирає теку встановлення додатку, та обирає необхідні звіти для інсталяції.</a:t>
            </a:r>
            <a:br>
              <a:rPr lang="uk-UA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    При завершені процесу дані заносяться в </a:t>
            </a:r>
            <a:r>
              <a:rPr lang="uk-UA" sz="1400" dirty="0" err="1" smtClean="0">
                <a:latin typeface="Times New Roman" pitchFamily="18" charset="0"/>
                <a:cs typeface="Times New Roman" pitchFamily="18" charset="0"/>
              </a:rPr>
              <a:t>лог</a:t>
            </a:r>
            <a:r>
              <a:rPr lang="uk-UA" sz="1400" dirty="0" smtClean="0">
                <a:latin typeface="Times New Roman" pitchFamily="18" charset="0"/>
                <a:cs typeface="Times New Roman" pitchFamily="18" charset="0"/>
              </a:rPr>
              <a:t> та на екран для перевірки наявності можливих збоїв.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8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" dirty="0" smtClean="0">
                <a:latin typeface="Times New Roman" pitchFamily="18" charset="0"/>
                <a:cs typeface="Times New Roman" pitchFamily="18" charset="0"/>
              </a:rPr>
            </a:br>
            <a:endParaRPr lang="ru-RU" sz="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16016" y="836712"/>
            <a:ext cx="3888432" cy="513258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152" y="1196752"/>
            <a:ext cx="8786874" cy="720080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dirty="0"/>
              <a:t>Параметри інсталяції звітів</a:t>
            </a:r>
            <a:r>
              <a:rPr lang="uk-UA" sz="2800" dirty="0" smtClean="0"/>
              <a:t/>
            </a:r>
            <a:br>
              <a:rPr lang="uk-UA" sz="2800" dirty="0" smtClean="0"/>
            </a:br>
            <a:r>
              <a:rPr lang="uk-UA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uk-UA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59632" y="1556792"/>
            <a:ext cx="7138490" cy="530120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9673" y="836712"/>
            <a:ext cx="8229600" cy="6429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err="1"/>
              <a:t>Результати</a:t>
            </a:r>
            <a:r>
              <a:rPr lang="ru-RU" sz="2800" dirty="0"/>
              <a:t> </a:t>
            </a:r>
            <a:r>
              <a:rPr lang="ru-RU" sz="2800" dirty="0" err="1"/>
              <a:t>роботи</a:t>
            </a:r>
            <a:r>
              <a:rPr lang="ru-RU" sz="2800" dirty="0"/>
              <a:t> </a:t>
            </a:r>
            <a:r>
              <a:rPr lang="ru-RU" sz="2800" dirty="0" err="1"/>
              <a:t>підсистеми</a:t>
            </a:r>
            <a:r>
              <a:rPr lang="ru-RU" sz="2800" dirty="0"/>
              <a:t> </a:t>
            </a:r>
            <a:r>
              <a:rPr lang="ru-RU" sz="2800" dirty="0" err="1"/>
              <a:t>кастомізації</a:t>
            </a:r>
            <a:r>
              <a:rPr lang="ru-RU" sz="2800" dirty="0"/>
              <a:t> для </a:t>
            </a:r>
            <a:r>
              <a:rPr lang="ru-RU" sz="2800" dirty="0" err="1"/>
              <a:t>системи</a:t>
            </a:r>
            <a:r>
              <a:rPr lang="ru-RU" sz="2800" dirty="0"/>
              <a:t> </a:t>
            </a:r>
            <a:r>
              <a:rPr lang="ru-RU" sz="2800" dirty="0" err="1"/>
              <a:t>обробки</a:t>
            </a:r>
            <a:r>
              <a:rPr lang="ru-RU" sz="2800" dirty="0"/>
              <a:t> </a:t>
            </a:r>
            <a:r>
              <a:rPr lang="ru-RU" sz="2800" dirty="0" err="1"/>
              <a:t>аналітичної</a:t>
            </a:r>
            <a:r>
              <a:rPr lang="ru-RU" sz="2800" dirty="0"/>
              <a:t> </a:t>
            </a:r>
            <a:r>
              <a:rPr lang="ru-RU" sz="2800" dirty="0" err="1"/>
              <a:t>інформації</a:t>
            </a:r>
            <a:endParaRPr lang="uk-UA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Объект 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79512" y="2276872"/>
            <a:ext cx="8769922" cy="36610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357166"/>
            <a:ext cx="7772400" cy="1000132"/>
          </a:xfrm>
        </p:spPr>
        <p:txBody>
          <a:bodyPr/>
          <a:lstStyle/>
          <a:p>
            <a:r>
              <a:rPr lang="uk-UA" dirty="0" smtClean="0"/>
              <a:t>Висновки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1428736"/>
            <a:ext cx="8143932" cy="4071966"/>
          </a:xfrm>
        </p:spPr>
        <p:txBody>
          <a:bodyPr>
            <a:normAutofit/>
          </a:bodyPr>
          <a:lstStyle/>
          <a:p>
            <a:r>
              <a:rPr lang="uk-UA" dirty="0"/>
              <a:t> </a:t>
            </a:r>
            <a:r>
              <a:rPr lang="uk-UA" dirty="0" smtClean="0"/>
              <a:t>      В ході виконання дипломного проекту було досягнуто поставленої мети, а саме розроблена </a:t>
            </a:r>
            <a:r>
              <a:rPr lang="uk-UA" dirty="0"/>
              <a:t>підсистеми кастомізації для системи обробки </a:t>
            </a:r>
            <a:r>
              <a:rPr lang="uk-UA" dirty="0" smtClean="0"/>
              <a:t>аналітичної </a:t>
            </a:r>
            <a:r>
              <a:rPr lang="uk-UA" dirty="0"/>
              <a:t>інформації </a:t>
            </a:r>
            <a:r>
              <a:rPr lang="uk-UA" dirty="0" smtClean="0"/>
              <a:t>JasperReport</a:t>
            </a:r>
            <a:r>
              <a:rPr lang="ru-RU" dirty="0"/>
              <a:t>.</a:t>
            </a:r>
            <a:r>
              <a:rPr lang="uk-UA" dirty="0" smtClean="0"/>
              <a:t>  </a:t>
            </a:r>
          </a:p>
          <a:p>
            <a:r>
              <a:rPr lang="uk-UA" dirty="0" smtClean="0"/>
              <a:t>       Проведений </a:t>
            </a:r>
            <a:r>
              <a:rPr lang="uk-UA" dirty="0"/>
              <a:t>аналіз стандартного </a:t>
            </a:r>
            <a:r>
              <a:rPr lang="uk-UA" smtClean="0"/>
              <a:t>методу завантаження </a:t>
            </a:r>
            <a:r>
              <a:rPr lang="uk-UA" dirty="0"/>
              <a:t>звітів та вдосконалений нами. Наведені переваги та недоліки розглянутих методів. Доведено доцільність розробки програмного продукту. Обрано базу даних та розглянуто особливості збереження та вибірки даних з бази даних </a:t>
            </a:r>
            <a:r>
              <a:rPr lang="uk-UA" dirty="0" err="1"/>
              <a:t>даних</a:t>
            </a:r>
            <a:r>
              <a:rPr lang="uk-UA" dirty="0"/>
              <a:t> високонавантажених </a:t>
            </a:r>
            <a:r>
              <a:rPr lang="uk-UA" dirty="0" smtClean="0"/>
              <a:t>систем.</a:t>
            </a:r>
          </a:p>
          <a:p>
            <a:r>
              <a:rPr lang="uk-UA" dirty="0" smtClean="0"/>
              <a:t>Термін </a:t>
            </a:r>
            <a:r>
              <a:rPr lang="uk-UA" dirty="0"/>
              <a:t>окупності </a:t>
            </a:r>
            <a:r>
              <a:rPr lang="uk-UA" dirty="0" smtClean="0"/>
              <a:t>- 6 міс.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2112264"/>
          </a:xfrm>
        </p:spPr>
        <p:txBody>
          <a:bodyPr/>
          <a:lstStyle/>
          <a:p>
            <a:pPr algn="ctr"/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/>
            </a:r>
            <a:br>
              <a:rPr lang="uk-UA" dirty="0" smtClean="0"/>
            </a:br>
            <a:r>
              <a:rPr lang="uk-UA" dirty="0" smtClean="0"/>
              <a:t>Дякую за увагу!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818</TotalTime>
  <Words>136</Words>
  <Application>Microsoft Office PowerPoint</Application>
  <PresentationFormat>Экран (4:3)</PresentationFormat>
  <Paragraphs>17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Calibri</vt:lpstr>
      <vt:lpstr>Constantia</vt:lpstr>
      <vt:lpstr>Times New Roman</vt:lpstr>
      <vt:lpstr>Wingdings 2</vt:lpstr>
      <vt:lpstr>Поток</vt:lpstr>
      <vt:lpstr>Розробка підсистеми кастомізації для системи обробки аналітичної інформації JasperReport</vt:lpstr>
      <vt:lpstr> При великих об’ємах даних та великій кількості користувачів системи – питання побудови звітів шляхом розробки окремих програмних модулів та включення в програмний продукт – перетворюється на питання постійного збільшення кількості спеціалістів, що розробляють звіти, та підвищення вартості обслуговування такої системи.   Мета дипломного проекту полягає у підвищенні ефективності роботи системи звітності шляхом зменшення часу простою системи, а також зменшення вірогідності помилки адміністратора під час зміни налаштувань.  </vt:lpstr>
      <vt:lpstr>     Схема роботи системи         Схема роботи системи відображає управління операціями і потоками даних в системі.        </vt:lpstr>
      <vt:lpstr>        Схема даних           Схема даних зображує шлях руху даних під час роботи програми, етапи роботи та носії даних, які приймають участь у роботі.       Користувачем обираються дані для інсталяції звіту.       На сервері відбувається обробка, розбирання та запис даних у потрібному вигляді до бази даних.       Звітність про результат роботи виводиться на екран.             </vt:lpstr>
      <vt:lpstr>       Схема ресурсів системи          Схема ресурсів відображає основні фізичні ресурси, які використовує програма під час роботи.  Запуск системи здійснюється через .exe файл. В ході роботи система використовує ресурси оперативної пам’яті найактивніше, внаслідок використання бази MySQL. Клавіатура та монітор застосовуються для запуску, зупинки та контролю роботи системи.   </vt:lpstr>
      <vt:lpstr>       Схема програми            Програма написана на скриптовій мові NSIS. Користувачеві надається можливість вибрати конфігурацію інсталяції звітів. Користувач вводить конфігураційні дані бази даних, в нашому випадку MySQL, обирає теку встановлення додатку, та обирає необхідні звіти для інсталяції.       При завершені процесу дані заносяться в лог та на екран для перевірки наявності можливих збоїв.   </vt:lpstr>
      <vt:lpstr>Параметри інсталяції звітів  </vt:lpstr>
      <vt:lpstr>Результати роботи підсистеми кастомізації для системи обробки аналітичної інформації</vt:lpstr>
      <vt:lpstr>Висновки</vt:lpstr>
      <vt:lpstr>    Дякую за увагу!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санчо</dc:creator>
  <cp:lastModifiedBy>Taras</cp:lastModifiedBy>
  <cp:revision>71</cp:revision>
  <dcterms:created xsi:type="dcterms:W3CDTF">2014-06-13T13:10:24Z</dcterms:created>
  <dcterms:modified xsi:type="dcterms:W3CDTF">2015-06-17T18:44:36Z</dcterms:modified>
</cp:coreProperties>
</file>