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C360"/>
    <a:srgbClr val="D927B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1A017-1E2C-4F76-BEDD-F1CC3B9169DB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2AE45-5A13-4B56-B8EB-B3336576DCB3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7F6CB-CC56-44BE-BEF7-CE4D915F8445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4B6FC-932E-4557-BAD6-8D458719A1CB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4B6FC-932E-4557-BAD6-8D458719A1CB}" type="slidenum">
              <a:rPr lang="uk-UA" smtClean="0"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Міністерство освіти i науки України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Вінницький національний технічний університет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Факультут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радіотехніки, зв’язку та приладобудування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Кафедра проектування </a:t>
            </a:r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медико-біологічної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апаратури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РОЗРОБКА </a:t>
            </a:r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КОНСТРУКЦІЇ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АППАРАТУ ДЛЯ ДІАДИНАМОТЕРАПІЇ</a:t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Пояснювальна записка до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дипломного проекту за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спеціальністю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7.05090204 – </a:t>
            </a:r>
            <a:r>
              <a:rPr lang="uk-UA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Біотехнічні</a:t>
            </a:r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медичні апарати і системи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08-35.ДП.565.07.000 ПЗ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</a:t>
            </a:r>
            <a:b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</a:t>
            </a: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Керівник проекту: </a:t>
            </a:r>
            <a:r>
              <a:rPr lang="uk-UA" sz="1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доцент  каф. ПМБА</a:t>
            </a:r>
            <a:r>
              <a:rPr lang="en-US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  <a:r>
              <a:rPr lang="uk-UA" sz="1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Штофель</a:t>
            </a: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Д. Х</a:t>
            </a: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</a:t>
            </a: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Розробив </a:t>
            </a: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студент групи МА – 14сп</a:t>
            </a:r>
            <a:r>
              <a:rPr lang="en-US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Янковський </a:t>
            </a:r>
            <a:r>
              <a:rPr lang="uk-UA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 Ю.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uk-UA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1185842" cy="571504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544" y="571480"/>
            <a:ext cx="542900" cy="439718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544" y="500042"/>
            <a:ext cx="971528" cy="439718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715537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58478" y="1142984"/>
            <a:ext cx="1471594" cy="511156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9429784" cy="710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29982" y="714356"/>
            <a:ext cx="357190" cy="357190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0"/>
            <a:ext cx="9429784" cy="665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29652" y="6286520"/>
            <a:ext cx="257148" cy="571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800" dirty="0" smtClean="0"/>
              <a:t>.</a:t>
            </a:r>
            <a:endParaRPr lang="uk-UA" sz="800" dirty="0"/>
          </a:p>
        </p:txBody>
      </p:sp>
      <p:pic>
        <p:nvPicPr>
          <p:cNvPr id="5122" name="Picture 104"/>
          <p:cNvPicPr>
            <a:picLocks noChangeAspect="1" noChangeArrowheads="1"/>
          </p:cNvPicPr>
          <p:nvPr/>
        </p:nvPicPr>
        <p:blipFill>
          <a:blip r:embed="rId4"/>
          <a:srcRect l="5740" t="5283" r="4753" b="6650"/>
          <a:stretch>
            <a:fillRect/>
          </a:stretch>
        </p:blipFill>
        <p:spPr bwMode="auto">
          <a:xfrm rot="5400000">
            <a:off x="-2178852" y="2178852"/>
            <a:ext cx="6858002" cy="250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1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0"/>
            <a:ext cx="6643702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571736" y="2071678"/>
          <a:ext cx="6572264" cy="2457450"/>
        </p:xfrm>
        <a:graphic>
          <a:graphicData uri="http://schemas.openxmlformats.org/presentationml/2006/ole">
            <p:oleObj spid="_x0000_s5124" name="Visio" r:id="rId6" imgW="14192046" imgH="5873502" progId="Visio.Drawing.11">
              <p:embed/>
            </p:oleObj>
          </a:graphicData>
        </a:graphic>
      </p:graphicFrame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3000364" y="4752975"/>
          <a:ext cx="5862643" cy="2105025"/>
        </p:xfrm>
        <a:graphic>
          <a:graphicData uri="http://schemas.openxmlformats.org/presentationml/2006/ole">
            <p:oleObj spid="_x0000_s5128" name="Visio" r:id="rId7" imgW="14192046" imgH="5873502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Дякую за увагу !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15800" y="2571744"/>
            <a:ext cx="757214" cy="625461"/>
          </a:xfrm>
        </p:spPr>
        <p:txBody>
          <a:bodyPr>
            <a:normAutofit/>
          </a:bodyPr>
          <a:lstStyle/>
          <a:p>
            <a:r>
              <a:rPr lang="uk-UA" sz="800" dirty="0" smtClean="0"/>
              <a:t>.</a:t>
            </a:r>
            <a:endParaRPr lang="uk-UA" sz="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</TotalTime>
  <Words>18</Words>
  <PresentationFormat>Экран (4:3)</PresentationFormat>
  <Paragraphs>11</Paragraphs>
  <Slides>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Апекс</vt:lpstr>
      <vt:lpstr>Документ Microsoft Office Visio</vt:lpstr>
      <vt:lpstr>Міністерство освіти i науки України Вінницький національний технічний університет Факультут радіотехніки, зв’язку та приладобудування Кафедра проектування медико-біологічної апаратури     РОЗРОБКА КОНСТРУКЦІЇ АППАРАТУ ДЛЯ ДІАДИНАМОТЕРАПІЇ Пояснювальна записка до дипломного проекту за спеціальністю 7.05090204 – Біотехнічні та медичні апарати і системи  08-35.ДП.565.07.000 ПЗ                                                                                                                                                                                                                                                                      Керівник проекту: к.т.н., доцент  каф. ПМБА                                                                                                    Штофель Д. Х                                                                                                                                        Розробив студент групи МА – 14сп                                                                                                          Янковський В. Ю.         </vt:lpstr>
      <vt:lpstr>.</vt:lpstr>
      <vt:lpstr>.</vt:lpstr>
      <vt:lpstr>.</vt:lpstr>
      <vt:lpstr>.</vt:lpstr>
      <vt:lpstr>.</vt:lpstr>
      <vt:lpstr>.</vt:lpstr>
      <vt:lpstr>Дякую за увагу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i науки України Вінницький національний технічний університет Факультут радіотехніки, зв’язку та приладобудування Кафедра проектування медико-біологічної апаратури     РОЗРОБКА КОНСТРУКЦІЇ АППАРАТУ ДЛЯ ДІАДИНАМОТЕРАПІЇ Пояснювальна записка до дипломного проекту за спеціальністю 7.05090204 – Біотехнічні та медичні апарати і системи  08-35.ДП.565.07.000 ПЗ                                                                                                                                                                                                                                                                      Керівник проекту: к.т.н., доцент  каф. ПМБА                                                                                                    Штофель Д. Х                                                                                                                                        Розробив студент групи МА – 14сп                                                                                                          Янковський В. Ю.         </dc:title>
  <dc:creator>Vlad</dc:creator>
  <cp:lastModifiedBy>Vlad</cp:lastModifiedBy>
  <cp:revision>4</cp:revision>
  <dcterms:created xsi:type="dcterms:W3CDTF">2015-06-16T19:33:23Z</dcterms:created>
  <dcterms:modified xsi:type="dcterms:W3CDTF">2015-06-16T20:07:18Z</dcterms:modified>
</cp:coreProperties>
</file>