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57" r:id="rId4"/>
    <p:sldId id="259" r:id="rId5"/>
    <p:sldId id="262" r:id="rId6"/>
    <p:sldId id="264" r:id="rId7"/>
    <p:sldId id="270" r:id="rId8"/>
    <p:sldId id="268" r:id="rId9"/>
    <p:sldId id="272" r:id="rId10"/>
    <p:sldId id="26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>
        <p:scale>
          <a:sx n="55" d="100"/>
          <a:sy n="55" d="100"/>
        </p:scale>
        <p:origin x="-1596" y="-11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 anchor="b" anchorCtr="0">
            <a:no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  <a:contourClr>
                <a:srgbClr val="FFFFFF"/>
              </a:contourClr>
            </a:sp3d>
          </a:bodyPr>
          <a:lstStyle>
            <a:lvl1pPr algn="ctr">
              <a:defRPr lang="en-US" sz="5800" dirty="0" smtClean="0">
                <a:ln w="9525">
                  <a:noFill/>
                </a:ln>
                <a:effectLst>
                  <a:outerShdw blurRad="50800" dist="38100" dir="822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4" name="Rectangle 26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967089"/>
          </a:xfrm>
        </p:spPr>
        <p:txBody>
          <a:bodyPr>
            <a:normAutofit/>
          </a:bodyPr>
          <a:lstStyle>
            <a:lvl1pPr marL="0" indent="0" algn="ctr">
              <a:buNone/>
              <a:defRPr lang="en-US" sz="3000" b="0">
                <a:solidFill>
                  <a:schemeClr val="tx2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8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9" name="Rectangle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Rectangle 2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2685391"/>
            <a:ext cx="7772400" cy="3112843"/>
          </a:xfrm>
        </p:spPr>
        <p:txBody>
          <a:bodyPr anchor="t">
            <a:normAutofit/>
          </a:bodyPr>
          <a:lstStyle>
            <a:lvl1pPr algn="ctr">
              <a:buNone/>
              <a:defRPr lang="en-US" sz="6000" b="1" dirty="0">
                <a:solidFill>
                  <a:schemeClr val="tx2">
                    <a:shade val="85000"/>
                    <a:satMod val="1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1128932"/>
            <a:ext cx="7772400" cy="1509712"/>
          </a:xfrm>
        </p:spPr>
        <p:txBody>
          <a:bodyPr anchor="b">
            <a:normAutofit/>
          </a:bodyPr>
          <a:lstStyle>
            <a:lvl1pPr algn="ctr">
              <a:buNone/>
              <a:defRPr lang="en-US" sz="2400" b="0" smtClean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l">
              <a:buNone/>
              <a:defRPr sz="22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ctr">
              <a:defRPr sz="24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7729" y="1062637"/>
            <a:ext cx="4599432" cy="3977640"/>
          </a:xfrm>
          <a:prstGeom prst="rect">
            <a:avLst/>
          </a:prstGeom>
          <a:solidFill>
            <a:schemeClr val="tx2">
              <a:shade val="15000"/>
            </a:schemeClr>
          </a:solidFill>
          <a:ln w="63500">
            <a:noFill/>
            <a:miter lim="800000"/>
          </a:ln>
          <a:effectLst>
            <a:outerShdw blurRad="63500" dist="25400" dir="7200000" algn="t" rotWithShape="0">
              <a:prstClr val="black">
                <a:alpha val="45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45720" rIns="45720" rtlCol="0" anchor="ctr">
            <a:normAutofit/>
          </a:bodyPr>
          <a:lstStyle/>
          <a:p>
            <a:pPr marL="0" indent="-274320" algn="l"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0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5514536" y="4343400"/>
            <a:ext cx="3048000" cy="709858"/>
          </a:xfrm>
        </p:spPr>
        <p:txBody>
          <a:bodyPr anchor="t">
            <a:noAutofit/>
          </a:bodyPr>
          <a:lstStyle>
            <a:lvl1pPr algn="l">
              <a:buNone/>
              <a:defRPr sz="2200" b="1">
                <a:solidFill>
                  <a:schemeClr val="tx2"/>
                </a:solidFill>
                <a:effectLst>
                  <a:outerShdw blurRad="38100" dist="25400" dir="8220000" algn="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739645" y="1222657"/>
            <a:ext cx="4575601" cy="3657600"/>
          </a:xfrm>
          <a:solidFill>
            <a:schemeClr val="tx2">
              <a:shade val="75000"/>
            </a:schemeClr>
          </a:solidFill>
          <a:ln w="63500">
            <a:noFill/>
            <a:miter lim="800000"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>
              <a:buNone/>
              <a:defRPr sz="3200"/>
            </a:lvl1pPr>
          </a:lstStyle>
          <a:p>
            <a:r>
              <a:rPr lang="ru-RU" sz="2000" dirty="0" smtClean="0"/>
              <a:t>Вставка рисунка</a:t>
            </a:r>
            <a:endParaRPr lang="en-US" sz="2000" dirty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5514536" y="1371600"/>
            <a:ext cx="3044952" cy="2930086"/>
          </a:xfrm>
        </p:spPr>
        <p:txBody>
          <a:bodyPr bIns="0" anchor="b">
            <a:normAutofit/>
          </a:bodyPr>
          <a:lstStyle>
            <a:lvl1pPr marL="0" marR="0" indent="0" algn="l">
              <a:buFontTx/>
              <a:buNone/>
              <a:defRPr sz="1300">
                <a:solidFill>
                  <a:schemeClr val="tx1">
                    <a:tint val="95000"/>
                  </a:schemeClr>
                </a:solidFill>
              </a:defRPr>
            </a:lvl1pPr>
            <a:lvl2pPr marL="460375" marR="0" indent="-112713">
              <a:buFontTx/>
              <a:buNone/>
              <a:defRPr sz="1200"/>
            </a:lvl2pPr>
            <a:lvl3pPr marL="914400" marR="0" indent="-117475">
              <a:buFontTx/>
              <a:buNone/>
              <a:defRPr sz="1000"/>
            </a:lvl3pPr>
            <a:lvl4pPr marL="1316038" marR="0" indent="-112713">
              <a:buFontTx/>
              <a:buNone/>
              <a:defRPr sz="900"/>
            </a:lvl4pPr>
            <a:lvl5pPr marL="1711325" marR="0" indent="-117475"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Rectangle 11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lIns="45720" rIns="4572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7" name="Rectangle 22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7C6EA228-D165-43F6-AEDD-C7ECD820EF1B}" type="datetimeFigureOut">
              <a:rPr lang="en-US" smtClean="0"/>
              <a:pPr/>
              <a:t>6/17/2015</a:t>
            </a:fld>
            <a:endParaRPr lang="en-US" dirty="0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anchor="b" anchorCtr="0"/>
          <a:lstStyle>
            <a:lvl1pPr algn="ct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endParaRPr lang="en-US" dirty="0"/>
          </a:p>
        </p:txBody>
      </p:sp>
      <p:sp>
        <p:nvSpPr>
          <p:cNvPr id="13" name="Rectangle 1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anchor="b" anchorCtr="0"/>
          <a:lstStyle>
            <a:lvl1pPr algn="r">
              <a:defRPr lang="en-US" sz="1200" smtClean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fld id="{219BCC5B-3508-409B-9AE1-F964226EABA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defPPr>
        <a:defRPr sz="4400">
          <a:solidFill>
            <a:schemeClr val="tx2">
              <a:shade val="85000"/>
              <a:satMod val="150000"/>
            </a:schemeClr>
          </a:solidFill>
          <a:latin typeface="+mj-lt"/>
          <a:ea typeface="+mj-ea"/>
          <a:cs typeface="+mj-cs"/>
        </a:defRPr>
      </a:defPPr>
      <a:lvl1pPr algn="ctr" eaLnBrk="1" hangingPunct="1">
        <a:buNone/>
        <a:defRPr lang="en-US" sz="4800" b="1" strike="noStrike" kern="1200" baseline="0" dirty="0" smtClean="0">
          <a:solidFill>
            <a:schemeClr val="tx2">
              <a:shade val="85000"/>
              <a:satMod val="150000"/>
            </a:schemeClr>
          </a:solidFill>
          <a:effectLst>
            <a:outerShdw blurRad="63500" dist="38100" dir="8220000" algn="tl" rotWithShape="0">
              <a:srgbClr val="000000">
                <a:alpha val="30000"/>
              </a:srgbClr>
            </a:outerShdw>
          </a:effectLst>
          <a:latin typeface="+mj-lt"/>
          <a:ea typeface="+mj-lt"/>
          <a:cs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indent="-274320" algn="l" eaLnBrk="1" hangingPunct="1">
        <a:buClr>
          <a:schemeClr val="accent1"/>
        </a:buClr>
        <a:buSzPct val="80000"/>
        <a:buFont typeface="Wingdings 2" pitchFamily="18" charset="2"/>
        <a:buChar char="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557784" indent="-228600" algn="l" eaLnBrk="1" hangingPunct="1">
        <a:buClr>
          <a:schemeClr val="tx2"/>
        </a:buClr>
        <a:buFont typeface="Wingdings 2" pitchFamily="18" charset="2"/>
        <a:buChar char=""/>
        <a:defRPr sz="2200">
          <a:solidFill>
            <a:schemeClr val="tx1"/>
          </a:solidFill>
          <a:latin typeface="+mn-lt"/>
          <a:ea typeface="+mn-lt"/>
          <a:cs typeface="+mn-lt"/>
        </a:defRPr>
      </a:lvl2pPr>
      <a:lvl3pPr marL="813816" indent="-228600" algn="l" eaLnBrk="1" hangingPunct="1">
        <a:buClr>
          <a:schemeClr val="accent1"/>
        </a:buClr>
        <a:buFont typeface="Wingdings 2" pitchFamily="18" charset="2"/>
        <a:buChar char="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069848" indent="-228600" algn="l" eaLnBrk="1" hangingPunct="1">
        <a:buClr>
          <a:schemeClr val="tx2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316736" indent="-228600" algn="l" eaLnBrk="1" hangingPunct="1">
        <a:buClr>
          <a:schemeClr val="accent1"/>
        </a:buClr>
        <a:buFont typeface="Wingdings 2" pitchFamily="18" charset="2"/>
        <a:buChar char="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1572768" indent="-228600" algn="l" eaLnBrk="1" hangingPunct="1">
        <a:buClr>
          <a:schemeClr val="tx2"/>
        </a:buClr>
        <a:buFont typeface="Wingdings 2" pitchFamily="18" charset="2"/>
        <a:buChar char=""/>
        <a:defRPr lang="en-US" sz="1600" baseline="0" smtClean="0">
          <a:latin typeface="+mn-lt"/>
        </a:defRPr>
      </a:lvl6pPr>
      <a:lvl7pPr marL="1819656" indent="-228600" algn="l" eaLnBrk="1" hangingPunct="1">
        <a:buClr>
          <a:schemeClr val="accent1"/>
        </a:buClr>
        <a:buFont typeface="Wingdings 2" pitchFamily="18" charset="2"/>
        <a:buChar char=""/>
        <a:defRPr lang="en-US" sz="1600" baseline="0" smtClean="0">
          <a:latin typeface="+mn-lt"/>
        </a:defRPr>
      </a:lvl7pPr>
      <a:lvl8pPr marL="2066544" indent="-228600" algn="l" eaLnBrk="1" hangingPunct="1">
        <a:buClr>
          <a:schemeClr val="tx2"/>
        </a:buClr>
        <a:buFont typeface="Wingdings 2" pitchFamily="18" charset="2"/>
        <a:buChar char=""/>
        <a:defRPr sz="1600" baseline="0">
          <a:latin typeface="+mn-lt"/>
        </a:defRPr>
      </a:lvl8pPr>
      <a:lvl9pPr marL="2313432" indent="-228600" algn="l" eaLnBrk="1" hangingPunct="1">
        <a:buClr>
          <a:schemeClr val="accent1"/>
        </a:buClr>
        <a:buFont typeface="Wingdings 2" pitchFamily="18" charset="2"/>
        <a:buChar char=""/>
        <a:defRPr sz="1400" baseline="0">
          <a:latin typeface="+mn-lt"/>
        </a:defRPr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8640"/>
            <a:ext cx="7772400" cy="6480720"/>
          </a:xfrm>
        </p:spPr>
        <p:txBody>
          <a:bodyPr/>
          <a:lstStyle/>
          <a:p>
            <a:endParaRPr lang="uk-UA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215453"/>
            <a:ext cx="4282033" cy="640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19256" cy="6480720"/>
          </a:xfrm>
        </p:spPr>
        <p:txBody>
          <a:bodyPr>
            <a:normAutofit/>
          </a:bodyPr>
          <a:lstStyle/>
          <a:p>
            <a:pPr indent="0">
              <a:spcBef>
                <a:spcPts val="600"/>
              </a:spcBef>
              <a:spcAft>
                <a:spcPts val="1200"/>
              </a:spcAft>
              <a:buNone/>
            </a:pPr>
            <a:endParaRPr lang="uk-UA" sz="4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2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70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 txBox="1">
            <a:spLocks/>
          </p:cNvSpPr>
          <p:nvPr/>
        </p:nvSpPr>
        <p:spPr>
          <a:xfrm>
            <a:off x="516950" y="1772816"/>
            <a:ext cx="7869560" cy="2952328"/>
          </a:xfrm>
          <a:prstGeom prst="rect">
            <a:avLst/>
          </a:prstGeom>
        </p:spPr>
        <p:txBody>
          <a:bodyPr anchor="b" anchorCtr="0">
            <a:normAutofit fontScale="97500"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>
            <a:defPPr>
              <a:defRPr sz="4400">
                <a:solidFill>
                  <a:schemeClr val="tx2">
                    <a:shade val="85000"/>
                    <a:satMod val="150000"/>
                  </a:schemeClr>
                </a:solidFill>
                <a:latin typeface="+mj-lt"/>
                <a:ea typeface="+mj-ea"/>
                <a:cs typeface="+mj-cs"/>
              </a:defRPr>
            </a:defPPr>
            <a:lvl1pPr algn="ctr" eaLnBrk="1" hangingPunct="1">
              <a:buNone/>
              <a:defRPr lang="en-US" sz="4800" b="1" strike="noStrike" kern="1200" baseline="0" dirty="0" smtClean="0">
                <a:solidFill>
                  <a:schemeClr val="tx2">
                    <a:shade val="85000"/>
                    <a:satMod val="150000"/>
                  </a:schemeClr>
                </a:solidFill>
                <a:effectLst>
                  <a:outerShdw blurRad="63500" dist="38100" dir="822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lt"/>
                <a:cs typeface="+mj-lt"/>
              </a:defRPr>
            </a:lvl1pPr>
          </a:lstStyle>
          <a:p>
            <a:pPr algn="l">
              <a:buClr>
                <a:srgbClr val="92D050"/>
              </a:buClr>
            </a:pPr>
            <a:endParaRPr lang="uk-UA" sz="28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3724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	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32656"/>
            <a:ext cx="8418959" cy="61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Заголовок 1"/>
          <p:cNvSpPr txBox="1">
            <a:spLocks/>
          </p:cNvSpPr>
          <p:nvPr/>
        </p:nvSpPr>
        <p:spPr>
          <a:xfrm>
            <a:off x="683567" y="1412776"/>
            <a:ext cx="8167565" cy="4968552"/>
          </a:xfrm>
          <a:prstGeom prst="rect">
            <a:avLst/>
          </a:prstGeom>
        </p:spPr>
        <p:txBody>
          <a:bodyPr anchor="b" anchorCtr="0">
            <a:normAutofit/>
            <a:scene3d>
              <a:camera prst="orthographicFront"/>
              <a:lightRig rig="soft" dir="t">
                <a:rot lat="0" lon="0" rev="2100000"/>
              </a:lightRig>
            </a:scene3d>
            <a:sp3d prstMaterial="matte">
              <a:bevelT w="38100" h="38100"/>
            </a:sp3d>
          </a:bodyPr>
          <a:lstStyle>
            <a:defPPr>
              <a:defRPr sz="4400">
                <a:solidFill>
                  <a:schemeClr val="tx2">
                    <a:shade val="85000"/>
                    <a:satMod val="150000"/>
                  </a:schemeClr>
                </a:solidFill>
                <a:latin typeface="+mj-lt"/>
                <a:ea typeface="+mj-ea"/>
                <a:cs typeface="+mj-cs"/>
              </a:defRPr>
            </a:defPPr>
            <a:lvl1pPr algn="ctr" eaLnBrk="1" hangingPunct="1">
              <a:buNone/>
              <a:defRPr lang="en-US" sz="4800" b="1" strike="noStrike" kern="1200" baseline="0" dirty="0" smtClean="0">
                <a:solidFill>
                  <a:schemeClr val="tx2">
                    <a:shade val="85000"/>
                    <a:satMod val="150000"/>
                  </a:schemeClr>
                </a:solidFill>
                <a:effectLst>
                  <a:outerShdw blurRad="63500" dist="38100" dir="822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lt"/>
                <a:cs typeface="+mj-lt"/>
              </a:defRPr>
            </a:lvl1pPr>
          </a:lstStyle>
          <a:p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66" y="404664"/>
            <a:ext cx="8570478" cy="6047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59" y="457200"/>
            <a:ext cx="8591081" cy="606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79" y="332656"/>
            <a:ext cx="8570478" cy="6266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563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704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48" y="288180"/>
            <a:ext cx="8560703" cy="623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043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49" y="260648"/>
            <a:ext cx="8499657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55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43190"/>
            <a:ext cx="8229600" cy="1143000"/>
          </a:xfrm>
        </p:spPr>
        <p:txBody>
          <a:bodyPr>
            <a:noAutofit/>
          </a:bodyPr>
          <a:lstStyle/>
          <a:p>
            <a:r>
              <a:rPr lang="uk-UA" sz="7200" dirty="0" smtClean="0"/>
              <a:t>Дякую за увагу</a:t>
            </a:r>
            <a:endParaRPr lang="uk-UA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uman">
  <a:themeElements>
    <a:clrScheme name="Human">
      <a:dk1>
        <a:sysClr val="windowText" lastClr="000000"/>
      </a:dk1>
      <a:lt1>
        <a:sysClr val="window" lastClr="FFFFFF"/>
      </a:lt1>
      <a:dk2>
        <a:srgbClr val="795339"/>
      </a:dk2>
      <a:lt2>
        <a:srgbClr val="F7EEDD"/>
      </a:lt2>
      <a:accent1>
        <a:srgbClr val="AD2E27"/>
      </a:accent1>
      <a:accent2>
        <a:srgbClr val="3F3D66"/>
      </a:accent2>
      <a:accent3>
        <a:srgbClr val="17517A"/>
      </a:accent3>
      <a:accent4>
        <a:srgbClr val="877E48"/>
      </a:accent4>
      <a:accent5>
        <a:srgbClr val="AF8B1E"/>
      </a:accent5>
      <a:accent6>
        <a:srgbClr val="A35E21"/>
      </a:accent6>
      <a:hlink>
        <a:srgbClr val="9B7300"/>
      </a:hlink>
      <a:folHlink>
        <a:srgbClr val="D6A73B"/>
      </a:folHlink>
    </a:clrScheme>
    <a:fontScheme name="Human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Human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175000"/>
              </a:schemeClr>
            </a:gs>
            <a:gs pos="50000">
              <a:schemeClr val="phClr">
                <a:tint val="55000"/>
                <a:satMod val="200000"/>
              </a:schemeClr>
            </a:gs>
            <a:gs pos="70000">
              <a:schemeClr val="phClr">
                <a:tint val="70000"/>
                <a:satMod val="175000"/>
              </a:schemeClr>
            </a:gs>
            <a:gs pos="100000">
              <a:schemeClr val="phClr">
                <a:tint val="85000"/>
                <a:satMod val="175000"/>
              </a:schemeClr>
            </a:gs>
          </a:gsLst>
          <a:lin ang="8000000" scaled="1"/>
        </a:gradFill>
        <a:gradFill>
          <a:gsLst>
            <a:gs pos="0">
              <a:schemeClr val="phClr">
                <a:shade val="100000"/>
                <a:satMod val="140000"/>
              </a:schemeClr>
            </a:gs>
            <a:gs pos="40000">
              <a:schemeClr val="phClr">
                <a:shade val="65000"/>
                <a:satMod val="140000"/>
              </a:schemeClr>
            </a:gs>
            <a:gs pos="70000">
              <a:schemeClr val="phClr">
                <a:shade val="40000"/>
                <a:satMod val="115000"/>
              </a:schemeClr>
            </a:gs>
            <a:gs pos="100000">
              <a:schemeClr val="phClr">
                <a:shade val="20000"/>
                <a:satMod val="115000"/>
              </a:schemeClr>
            </a:gs>
          </a:gsLst>
          <a:lin ang="8000000" scaled="1"/>
        </a:gradFill>
      </a:fillStyleLst>
      <a:lnStyleLst>
        <a:ln w="5000" cap="rnd" cmpd="sng" algn="ctr">
          <a:solidFill>
            <a:schemeClr val="phClr"/>
          </a:solidFill>
          <a:prstDash val="solid"/>
        </a:ln>
        <a:ln w="12700" cap="rnd" cmpd="sng" algn="ctr">
          <a:solidFill>
            <a:schemeClr val="phClr"/>
          </a:solidFill>
          <a:prstDash val="solid"/>
        </a:ln>
        <a:ln w="2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9000" dist="25400" dir="9000000" rotWithShape="0">
              <a:srgbClr val="1A0000">
                <a:alpha val="35000"/>
              </a:srgbClr>
            </a:outerShdw>
          </a:effectLst>
        </a:effectStyle>
        <a:effectStyle>
          <a:effectLst>
            <a:outerShdw blurRad="39000" dist="25400" dir="9000000" rotWithShape="0">
              <a:srgbClr val="1A0000">
                <a:alpha val="40000"/>
              </a:srgbClr>
            </a:outerShdw>
          </a:effectLst>
        </a:effectStyle>
        <a:effectStyle>
          <a:effectLst>
            <a:outerShdw blurRad="39000" dist="25400" dir="90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rightRoom" dir="tr">
              <a:rot lat="0" lon="0" rev="3540000"/>
            </a:lightRig>
          </a:scene3d>
          <a:sp3d prstMaterial="matte">
            <a:bevelT w="190500" h="44450" prst="cross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275000"/>
              </a:schemeClr>
            </a:gs>
            <a:gs pos="3000">
              <a:schemeClr val="phClr">
                <a:tint val="87000"/>
                <a:satMod val="275000"/>
              </a:schemeClr>
            </a:gs>
            <a:gs pos="10000">
              <a:schemeClr val="phClr">
                <a:tint val="90000"/>
                <a:satMod val="275000"/>
              </a:schemeClr>
            </a:gs>
            <a:gs pos="70000">
              <a:schemeClr val="phClr">
                <a:shade val="38000"/>
                <a:satMod val="275000"/>
              </a:schemeClr>
            </a:gs>
            <a:gs pos="90000">
              <a:schemeClr val="phClr">
                <a:shade val="25000"/>
                <a:satMod val="300000"/>
              </a:schemeClr>
            </a:gs>
            <a:gs pos="100000">
              <a:schemeClr val="phClr">
                <a:shade val="22000"/>
                <a:satMod val="300000"/>
              </a:schemeClr>
            </a:gs>
          </a:gsLst>
          <a:path path="circle">
            <a:fillToRect l="60000" t="-3300" b="200000"/>
          </a:path>
        </a:gradFill>
        <a:gradFill rotWithShape="1">
          <a:gsLst>
            <a:gs pos="0">
              <a:schemeClr val="phClr">
                <a:tint val="57000"/>
                <a:satMod val="400000"/>
              </a:schemeClr>
            </a:gs>
            <a:gs pos="100000">
              <a:schemeClr val="phClr">
                <a:tint val="87000"/>
                <a:shade val="40000"/>
                <a:satMod val="5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Human</Template>
  <TotalTime>769</TotalTime>
  <Words>3</Words>
  <Application>Microsoft Office PowerPoint</Application>
  <PresentationFormat>Экран (4:3)</PresentationFormat>
  <Paragraphs>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Human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Потоковий шифр на основі недетермінованого генератора гами</dc:title>
  <dc:creator>Dmytry</dc:creator>
  <cp:lastModifiedBy>Администратор</cp:lastModifiedBy>
  <cp:revision>85</cp:revision>
  <dcterms:created xsi:type="dcterms:W3CDTF">2010-03-03T18:49:00Z</dcterms:created>
  <dcterms:modified xsi:type="dcterms:W3CDTF">2015-06-17T19:39:58Z</dcterms:modified>
</cp:coreProperties>
</file>