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2" r:id="rId2"/>
    <p:sldId id="259" r:id="rId3"/>
    <p:sldId id="264" r:id="rId4"/>
    <p:sldId id="256" r:id="rId5"/>
    <p:sldId id="257" r:id="rId6"/>
    <p:sldId id="265" r:id="rId7"/>
    <p:sldId id="260" r:id="rId8"/>
    <p:sldId id="261" r:id="rId9"/>
    <p:sldId id="258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66" d="100"/>
          <a:sy n="66" d="100"/>
        </p:scale>
        <p:origin x="-1290" y="-9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CE127-A6F0-42B9-BC4D-651724C11711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A8740-19B0-443C-9D23-F40A256F33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A8740-19B0-443C-9D23-F40A256F332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D4BA-C862-47BB-B0E9-85DF93393442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964ED-D566-4036-B4BA-156FBF4A8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D4BA-C862-47BB-B0E9-85DF93393442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964ED-D566-4036-B4BA-156FBF4A8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D4BA-C862-47BB-B0E9-85DF93393442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964ED-D566-4036-B4BA-156FBF4A8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D4BA-C862-47BB-B0E9-85DF93393442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964ED-D566-4036-B4BA-156FBF4A8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D4BA-C862-47BB-B0E9-85DF93393442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964ED-D566-4036-B4BA-156FBF4A8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D4BA-C862-47BB-B0E9-85DF93393442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964ED-D566-4036-B4BA-156FBF4A8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D4BA-C862-47BB-B0E9-85DF93393442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964ED-D566-4036-B4BA-156FBF4A8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D4BA-C862-47BB-B0E9-85DF93393442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964ED-D566-4036-B4BA-156FBF4A8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D4BA-C862-47BB-B0E9-85DF93393442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964ED-D566-4036-B4BA-156FBF4A8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D4BA-C862-47BB-B0E9-85DF93393442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964ED-D566-4036-B4BA-156FBF4A8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D4BA-C862-47BB-B0E9-85DF93393442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964ED-D566-4036-B4BA-156FBF4A8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2D4BA-C862-47BB-B0E9-85DF93393442}" type="datetimeFigureOut">
              <a:rPr lang="ru-RU" smtClean="0"/>
              <a:pPr/>
              <a:t>14.06.2015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964ED-D566-4036-B4BA-156FBF4A82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фрагменту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електрично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мережі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Ямпільського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району</a:t>
            </a:r>
          </a:p>
          <a:p>
            <a:pPr algn="ctr"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uk-UA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Додаток Н</a:t>
            </a:r>
            <a:r>
              <a:rPr kumimoji="0" lang="uk-UA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Презентація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uk-U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uk-U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1403648" y="764704"/>
          <a:ext cx="6286500" cy="4943475"/>
        </p:xfrm>
        <a:graphic>
          <a:graphicData uri="http://schemas.openxmlformats.org/presentationml/2006/ole">
            <p:oleObj spid="_x0000_s4097" r:id="rId3" imgW="11225784" imgH="8823960" progId="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3568" y="692696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Граф електричної мережі </a:t>
            </a:r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Ямпільського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району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700808"/>
            <a:ext cx="522922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0650"/>
            <a:ext cx="9144000" cy="652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3999" cy="6650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814513"/>
            <a:ext cx="35052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604448" cy="5428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20688"/>
            <a:ext cx="6104652" cy="5316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347864" y="6165304"/>
            <a:ext cx="2422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Грозозахист підстанції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63" y="764704"/>
            <a:ext cx="9074437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uk-UA" dirty="0" smtClean="0"/>
          </a:p>
          <a:p>
            <a:pPr algn="ctr">
              <a:buNone/>
            </a:pPr>
            <a:endParaRPr lang="uk-UA" dirty="0" smtClean="0"/>
          </a:p>
          <a:p>
            <a:pPr algn="ctr">
              <a:buNone/>
            </a:pPr>
            <a:r>
              <a:rPr lang="uk-UA" dirty="0" smtClean="0"/>
              <a:t>Дякую за увагу!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22</Words>
  <Application>Microsoft Office PowerPoint</Application>
  <PresentationFormat>Экран (4:3)</PresentationFormat>
  <Paragraphs>14</Paragraphs>
  <Slides>10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15</cp:revision>
  <dcterms:created xsi:type="dcterms:W3CDTF">2015-06-09T05:49:32Z</dcterms:created>
  <dcterms:modified xsi:type="dcterms:W3CDTF">2015-06-14T09:01:40Z</dcterms:modified>
</cp:coreProperties>
</file>