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77" r:id="rId4"/>
    <p:sldId id="257" r:id="rId5"/>
    <p:sldId id="275" r:id="rId6"/>
    <p:sldId id="259" r:id="rId7"/>
    <p:sldId id="276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68" r:id="rId16"/>
    <p:sldId id="273" r:id="rId17"/>
    <p:sldId id="274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2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46FA8-1733-450F-BAD8-16C315860FB5}" type="datetimeFigureOut">
              <a:rPr lang="uk-UA" smtClean="0"/>
              <a:t>16.06.2015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088F4-F1C2-4617-8D9D-37D6AF4CE1E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4822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3A7C4-CDE7-4ABC-A6D9-67E3B91B1956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49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C7B435-0000-4888-ABC6-E83901191F88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47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E5707-40E9-4D1F-95E5-2B49584C1E16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52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BDF27-9944-4098-A44B-FEDD3B683D64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876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C5EE4-7B5E-4CFB-9CBB-8EAF4E930931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43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96C20-E8E2-45D7-88B3-703F94F804EA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17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BC795-38A2-44D1-AFB7-35AE3DCE4D7A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862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6130B-61C6-466C-B809-7092129104A4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29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E4268-3C75-4961-9665-3FFD66A11B36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56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9E0AA-5CB0-4021-AEF1-BDDFDCE9C3BF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0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E9DDC-FA92-4672-80F5-B55C8281E933}" type="slidenum">
              <a:rPr lang="uk-UA" altLang="ru-RU">
                <a:solidFill>
                  <a:srgbClr val="000000"/>
                </a:solidFill>
              </a:rPr>
              <a:pPr/>
              <a:t>‹#›</a:t>
            </a:fld>
            <a:endParaRPr lang="uk-UA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58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 smtClean="0"/>
              <a:t>Образец заголовка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 smtClean="0"/>
              <a:t>Образец текста</a:t>
            </a:r>
          </a:p>
          <a:p>
            <a:pPr lvl="1"/>
            <a:r>
              <a:rPr lang="uk-UA" altLang="ru-RU" smtClean="0"/>
              <a:t>Второй уровень</a:t>
            </a:r>
          </a:p>
          <a:p>
            <a:pPr lvl="2"/>
            <a:r>
              <a:rPr lang="uk-UA" altLang="ru-RU" smtClean="0"/>
              <a:t>Третий уровень</a:t>
            </a:r>
          </a:p>
          <a:p>
            <a:pPr lvl="3"/>
            <a:r>
              <a:rPr lang="uk-UA" altLang="ru-RU" smtClean="0"/>
              <a:t>Четвертый уровень</a:t>
            </a:r>
          </a:p>
          <a:p>
            <a:pPr lvl="4"/>
            <a:r>
              <a:rPr lang="uk-UA" altLang="ru-RU" smtClean="0"/>
              <a:t>Пятый уровень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altLang="ru-RU" smtClean="0">
              <a:solidFill>
                <a:srgbClr val="000000"/>
              </a:solidFill>
            </a:endParaRPr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altLang="ru-RU" smtClean="0">
              <a:solidFill>
                <a:srgbClr val="000000"/>
              </a:solidFill>
            </a:endParaRPr>
          </a:p>
        </p:txBody>
      </p:sp>
      <p:sp>
        <p:nvSpPr>
          <p:cNvPr id="142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EEB6D9-85F6-444C-933A-077F4CF89C09}" type="slidenum">
              <a:rPr lang="uk-UA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uk-UA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73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772400" cy="1885962"/>
          </a:xfrm>
        </p:spPr>
        <p:txBody>
          <a:bodyPr>
            <a:noAutofit/>
          </a:bodyPr>
          <a:lstStyle/>
          <a:p>
            <a:r>
              <a:rPr lang="uk-UA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Теплохолодопостачання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торгівельно-офісної будівлі в м. Київ. Система збору даних.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5085184"/>
            <a:ext cx="5438978" cy="900122"/>
          </a:xfrm>
        </p:spPr>
        <p:txBody>
          <a:bodyPr>
            <a:normAutofit/>
          </a:bodyPr>
          <a:lstStyle/>
          <a:p>
            <a:pPr algn="just"/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 проекту: </a:t>
            </a:r>
            <a:r>
              <a:rPr lang="uk-UA" sz="20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Левицький С.М.</a:t>
            </a:r>
          </a:p>
          <a:p>
            <a:pPr algn="just"/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Розробив: 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 гр. ЕПА-14 </a:t>
            </a:r>
            <a:r>
              <a:rPr lang="uk-UA" sz="2000" b="1" i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</a:t>
            </a:r>
            <a:r>
              <a:rPr lang="uk-UA" sz="2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Бездітна С.В.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52522"/>
            <a:ext cx="7640710" cy="565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18864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 схема комплексу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автоматизації</a:t>
            </a:r>
            <a:endParaRPr lang="uk-UA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8864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холодопостачання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66" y="764704"/>
            <a:ext cx="8555889" cy="596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8864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теплопостачання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будівлі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3" descr="C:\Users\Степанчук\Desktop\Схеми готові\Skhema_funktsionalna_sistemi_zboru_danikh_teplopo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4116"/>
            <a:ext cx="8817569" cy="553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09" y="518462"/>
            <a:ext cx="8695210" cy="613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9077397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528438" y="116632"/>
            <a:ext cx="427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 щита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2" y="548680"/>
            <a:ext cx="887783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60648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764704"/>
            <a:ext cx="8428663" cy="594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827236"/>
              </p:ext>
            </p:extLst>
          </p:nvPr>
        </p:nvGraphicFramePr>
        <p:xfrm>
          <a:off x="3635896" y="1340768"/>
          <a:ext cx="16668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" name="Формула" r:id="rId3" imgW="1663700" imgH="495300" progId="Equation.3">
                  <p:embed/>
                </p:oleObj>
              </mc:Choice>
              <mc:Fallback>
                <p:oleObj name="Формула" r:id="rId3" imgW="1663700" imgH="495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340768"/>
                        <a:ext cx="1666875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336245"/>
              </p:ext>
            </p:extLst>
          </p:nvPr>
        </p:nvGraphicFramePr>
        <p:xfrm>
          <a:off x="3901164" y="2852936"/>
          <a:ext cx="1524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" name="Формула" r:id="rId5" imgW="1524000" imgH="431800" progId="Equation.3">
                  <p:embed/>
                </p:oleObj>
              </mc:Choice>
              <mc:Fallback>
                <p:oleObj name="Формула" r:id="rId5" imgW="15240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1164" y="2852936"/>
                        <a:ext cx="15240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472264"/>
              </p:ext>
            </p:extLst>
          </p:nvPr>
        </p:nvGraphicFramePr>
        <p:xfrm>
          <a:off x="1799755" y="4293096"/>
          <a:ext cx="5476875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" name="Visio" r:id="rId7" imgW="5472748" imgH="1247775" progId="Visio.Drawing.11">
                  <p:embed/>
                </p:oleObj>
              </mc:Choice>
              <mc:Fallback>
                <p:oleObj name="Visio" r:id="rId7" imgW="5472748" imgH="124777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755" y="4293096"/>
                        <a:ext cx="5476875" cy="1247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973823" y="947738"/>
            <a:ext cx="33786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Передаточна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функція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об’єкту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703347" y="2206901"/>
            <a:ext cx="59196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Передаточна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функція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об’єкту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каналу «витрати газу – температура води»: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848187" y="3645024"/>
            <a:ext cx="53396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Структурна схема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системи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регулювання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з ПІ-регулятором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: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14499" y="695399"/>
            <a:ext cx="605364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4860925" algn="l"/>
              </a:tabLst>
            </a:pP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Результати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комп’ютерного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моделювання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системи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регулювання температури: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822" y="1484784"/>
            <a:ext cx="571500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397896"/>
              </p:ext>
            </p:extLst>
          </p:nvPr>
        </p:nvGraphicFramePr>
        <p:xfrm>
          <a:off x="4067944" y="1168554"/>
          <a:ext cx="14573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Формула" r:id="rId3" imgW="1459866" imgH="431613" progId="Equation.3">
                  <p:embed/>
                </p:oleObj>
              </mc:Choice>
              <mc:Fallback>
                <p:oleObj name="Формула" r:id="rId3" imgW="1459866" imgH="431613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168554"/>
                        <a:ext cx="1457325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915" y="2222867"/>
            <a:ext cx="4985395" cy="433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46577" y="109352"/>
            <a:ext cx="7459776" cy="148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0708" tIns="450708" rIns="630039" bIns="80937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4860925" algn="l"/>
              </a:tabLst>
            </a:pP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Передаточна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функція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каналу об’єкту «швидкість димососа – розрідження в топці»: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49281" y="1268760"/>
            <a:ext cx="604543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0850" algn="l"/>
                <a:tab pos="48609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4860925" algn="l"/>
              </a:tabLst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/>
            </a:r>
            <a:b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</a:b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4860925" algn="l"/>
              </a:tabLst>
            </a:pP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Результати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комп’ютерного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моделювання</a:t>
            </a:r>
            <a:r>
              <a:rPr kumimoji="0" lang="ru-RU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системи</a:t>
            </a:r>
            <a:r>
              <a:rPr lang="uk-UA" alt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регулювання розрідження: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4860925" algn="l"/>
              </a:tabLst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848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uk-UA" alt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049867" y="74711"/>
            <a:ext cx="504426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 програми ПЛК з функцією автоматики безпеки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49" y="472513"/>
            <a:ext cx="56007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442913"/>
            <a:ext cx="5667375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323591" y="424190"/>
            <a:ext cx="52893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Фрагмент програми ПЛК з функцією пристрою зв’язку СВП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556641" cy="484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38449" y="164812"/>
            <a:ext cx="62671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 контролера діагностування та автоматичного розпалу</a:t>
            </a:r>
            <a:endParaRPr kumimoji="0" lang="uk-UA" altLang="uk-UA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2" y="692696"/>
            <a:ext cx="4875784" cy="614543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71" y="4509120"/>
            <a:ext cx="3164302" cy="192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654" y="1269468"/>
            <a:ext cx="3343135" cy="249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Степанчук\YandexDisk\Скриншоты\2015-06-15 01-36-12 Скриншот экрана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9"/>
          <a:stretch/>
        </p:blipFill>
        <p:spPr bwMode="auto">
          <a:xfrm>
            <a:off x="179512" y="764704"/>
            <a:ext cx="8712968" cy="5904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5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rend_popup_windo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44" b="43279"/>
          <a:stretch>
            <a:fillRect/>
          </a:stretch>
        </p:blipFill>
        <p:spPr bwMode="auto">
          <a:xfrm>
            <a:off x="6372200" y="4365104"/>
            <a:ext cx="2626364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14" y="2284045"/>
            <a:ext cx="5775262" cy="452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1853"/>
            <a:ext cx="1410993" cy="146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Cascade_controller_Wind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72" b="19376"/>
          <a:stretch>
            <a:fillRect/>
          </a:stretch>
        </p:blipFill>
        <p:spPr bwMode="auto">
          <a:xfrm>
            <a:off x="6444208" y="116632"/>
            <a:ext cx="2578100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Boiler_3_State_wind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91" b="48210"/>
          <a:stretch>
            <a:fillRect/>
          </a:stretch>
        </p:blipFill>
        <p:spPr bwMode="auto">
          <a:xfrm>
            <a:off x="4106452" y="117594"/>
            <a:ext cx="2232248" cy="209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Pump_station_wind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33" b="45810"/>
          <a:stretch>
            <a:fillRect/>
          </a:stretch>
        </p:blipFill>
        <p:spPr bwMode="auto">
          <a:xfrm>
            <a:off x="1979712" y="116631"/>
            <a:ext cx="1902439" cy="209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7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2571744"/>
            <a:ext cx="5500726" cy="100013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Дякую за увагу!!!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824</TotalTime>
  <Words>141</Words>
  <Application>Microsoft Office PowerPoint</Application>
  <PresentationFormat>Экран (4:3)</PresentationFormat>
  <Paragraphs>22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Тема Office</vt:lpstr>
      <vt:lpstr>Оформление по умолчанию</vt:lpstr>
      <vt:lpstr>Формула</vt:lpstr>
      <vt:lpstr>Visio</vt:lpstr>
      <vt:lpstr>Теплохолодопостачання торгівельно-офісної будівлі в м. Київ. Система збору даних.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електропривода постійного струму на базі електродвигуна П131-4К та електропривода змінного струму на базі електродвигуна F412-8</dc:title>
  <dc:creator>Кучерук</dc:creator>
  <cp:lastModifiedBy>RePack by Diakov</cp:lastModifiedBy>
  <cp:revision>56</cp:revision>
  <cp:lastPrinted>2013-06-17T20:57:12Z</cp:lastPrinted>
  <dcterms:modified xsi:type="dcterms:W3CDTF">2015-06-15T21:36:23Z</dcterms:modified>
</cp:coreProperties>
</file>