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6" r:id="rId5"/>
    <p:sldId id="265" r:id="rId6"/>
    <p:sldId id="264" r:id="rId7"/>
    <p:sldId id="263" r:id="rId8"/>
    <p:sldId id="262" r:id="rId9"/>
    <p:sldId id="261" r:id="rId10"/>
    <p:sldId id="258" r:id="rId11"/>
    <p:sldId id="259" r:id="rId12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8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23C68A-82AF-430C-90C7-FA226C5C6258}" type="datetimeFigureOut">
              <a:rPr lang="uk-UA" smtClean="0"/>
              <a:pPr/>
              <a:t>22.06.2015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AEB59-9AD8-4398-A65A-D64C999A17FE}" type="slidenum">
              <a:rPr lang="uk-UA" smtClean="0"/>
              <a:pPr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785794"/>
            <a:ext cx="7772400" cy="2357454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РЕКОНСТРУКЦІЯ ТРАНСПОРТНОЇ РОЗВ'ЯЗКИ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ПЛОЩІ ПЕРЕМОГИ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М. ВІННИЦЯ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Младаневич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І.О.</a:t>
            </a:r>
            <a:endParaRPr lang="uk-UA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1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147"/>
            <a:ext cx="9144000" cy="64657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0_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</Words>
  <Application>Microsoft Office PowerPoint</Application>
  <PresentationFormat>Экран (4:3)</PresentationFormat>
  <Paragraphs>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РЕКОНСТРУКЦІЯ ТРАНСПОРТНОЇ РОЗВ'ЯЗКИ  НА ПЛОЩІ ПЕРЕМОГИ  У М. ВІННИЦЯ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Дмитрий Каленюк</dc:creator>
  <cp:lastModifiedBy>Дмитрий Каленюк</cp:lastModifiedBy>
  <cp:revision>2</cp:revision>
  <dcterms:created xsi:type="dcterms:W3CDTF">2015-06-22T06:03:41Z</dcterms:created>
  <dcterms:modified xsi:type="dcterms:W3CDTF">2015-06-22T10:15:48Z</dcterms:modified>
</cp:coreProperties>
</file>