
<file path=[Content_Types].xml><?xml version="1.0" encoding="utf-8"?>
<Types xmlns="http://schemas.openxmlformats.org/package/2006/content-types">
  <Default Extension="vsd" ContentType="application/vnd.visio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sdx" ContentType="application/vnd.ms-visio.drawing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s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l-GR"/>
              <a:t>Δ</a:t>
            </a:r>
            <a:r>
              <a:rPr lang="en-US"/>
              <a:t>P/</a:t>
            </a:r>
            <a:r>
              <a:rPr lang="el-GR"/>
              <a:t>Δ</a:t>
            </a:r>
            <a:r>
              <a:rPr lang="en-US"/>
              <a:t>P</a:t>
            </a:r>
            <a:r>
              <a:rPr lang="ru-RU"/>
              <a:t>збв,%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Лист1!$G$7</c:f>
              <c:strCache>
                <c:ptCount val="1"/>
                <c:pt idx="0">
                  <c:v>ΔP/ΔPзбв  ,%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254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Лист1!$H$6:$M$6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9</c:v>
                </c:pt>
                <c:pt idx="5">
                  <c:v>11</c:v>
                </c:pt>
              </c:numCache>
            </c:numRef>
          </c:cat>
          <c:val>
            <c:numRef>
              <c:f>Лист1!$H$7:$M$7</c:f>
              <c:numCache>
                <c:formatCode>General</c:formatCode>
                <c:ptCount val="6"/>
                <c:pt idx="0">
                  <c:v>-31.5</c:v>
                </c:pt>
                <c:pt idx="1">
                  <c:v>5.8</c:v>
                </c:pt>
                <c:pt idx="2">
                  <c:v>-11</c:v>
                </c:pt>
                <c:pt idx="3">
                  <c:v>-18.600000000000001</c:v>
                </c:pt>
                <c:pt idx="4">
                  <c:v>-12.5</c:v>
                </c:pt>
                <c:pt idx="5">
                  <c:v>-10.6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307254592"/>
        <c:axId val="-307245888"/>
      </c:barChart>
      <c:catAx>
        <c:axId val="-30725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07245888"/>
        <c:crosses val="autoZero"/>
        <c:auto val="1"/>
        <c:lblAlgn val="ctr"/>
        <c:lblOffset val="100"/>
        <c:noMultiLvlLbl val="0"/>
      </c:catAx>
      <c:valAx>
        <c:axId val="-30724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0725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4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package" Target="../embeddings/_________Microsoft_Visio2.vsdx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5.docx"/><Relationship Id="rId3" Type="http://schemas.openxmlformats.org/officeDocument/2006/relationships/package" Target="../embeddings/_________Microsoft_Word3.docx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11" Type="http://schemas.openxmlformats.org/officeDocument/2006/relationships/image" Target="../media/image12.emf"/><Relationship Id="rId5" Type="http://schemas.openxmlformats.org/officeDocument/2006/relationships/package" Target="../embeddings/_________Microsoft_Word4.docx"/><Relationship Id="rId10" Type="http://schemas.openxmlformats.org/officeDocument/2006/relationships/package" Target="../embeddings/_________Microsoft_Word6.docx"/><Relationship Id="rId4" Type="http://schemas.openxmlformats.org/officeDocument/2006/relationships/image" Target="../media/image9.emf"/><Relationship Id="rId9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Visio_2003_20101.vsd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006" y="-66231"/>
            <a:ext cx="8001000" cy="2971801"/>
          </a:xfrm>
        </p:spPr>
        <p:txBody>
          <a:bodyPr/>
          <a:lstStyle/>
          <a:p>
            <a:r>
              <a:rPr lang="uk-UA" dirty="0" smtClean="0"/>
              <a:t>Добро Дня, шановна комісія та присутні!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6606" y="3519127"/>
            <a:ext cx="6400800" cy="1947333"/>
          </a:xfrm>
        </p:spPr>
        <p:txBody>
          <a:bodyPr/>
          <a:lstStyle/>
          <a:p>
            <a:pPr algn="just"/>
            <a:r>
              <a:rPr lang="uk-UA" dirty="0" smtClean="0"/>
              <a:t>Вашій увазі пропонуються доповідь на тему дипломної роботи: </a:t>
            </a:r>
            <a:r>
              <a:rPr lang="en-US" dirty="0" smtClean="0"/>
              <a:t>“</a:t>
            </a:r>
            <a:r>
              <a:rPr lang="uk-UA" dirty="0" smtClean="0"/>
              <a:t>Розвиток </a:t>
            </a:r>
            <a:r>
              <a:rPr lang="uk-UA" dirty="0" err="1" smtClean="0"/>
              <a:t>Чечельницьких</a:t>
            </a:r>
            <a:r>
              <a:rPr lang="uk-UA" dirty="0" smtClean="0"/>
              <a:t> електричних мереж напругою 35 кВ</a:t>
            </a:r>
            <a:r>
              <a:rPr lang="en-US" dirty="0" smtClean="0"/>
              <a:t>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698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128" y="978505"/>
            <a:ext cx="5763748" cy="50120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0150" y="367469"/>
            <a:ext cx="509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Схема існуючої мережі з новими вузлами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80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6" y="2181612"/>
            <a:ext cx="3014662" cy="31696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127" y="2013432"/>
            <a:ext cx="3366393" cy="35059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0329" y="598206"/>
            <a:ext cx="383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Варіанти розвитку мережі 35 кВ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271" y="2013432"/>
            <a:ext cx="4662486" cy="34751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16" y="5743202"/>
            <a:ext cx="866968" cy="8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4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734" y="762606"/>
            <a:ext cx="8531681" cy="60953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7680" y="393274"/>
            <a:ext cx="6303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Схема електричних з</a:t>
            </a:r>
            <a:r>
              <a:rPr lang="en-US" dirty="0" smtClean="0"/>
              <a:t>’</a:t>
            </a:r>
            <a:r>
              <a:rPr lang="uk-UA" dirty="0" smtClean="0"/>
              <a:t>єднань оптимального варіанту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83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232389"/>
              </p:ext>
            </p:extLst>
          </p:nvPr>
        </p:nvGraphicFramePr>
        <p:xfrm>
          <a:off x="2038350" y="2901950"/>
          <a:ext cx="2962275" cy="326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Visio" r:id="rId3" imgW="2962119" imgH="3266890" progId="Visio.Drawing.15">
                  <p:embed/>
                </p:oleObj>
              </mc:Choice>
              <mc:Fallback>
                <p:oleObj name="Visio" r:id="rId3" imgW="2962119" imgH="3266890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8350" y="2901950"/>
                        <a:ext cx="2962275" cy="326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937408" y="13837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663907"/>
              </p:ext>
            </p:extLst>
          </p:nvPr>
        </p:nvGraphicFramePr>
        <p:xfrm>
          <a:off x="2937408" y="1618407"/>
          <a:ext cx="593407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Visio" r:id="rId5" imgW="16583037" imgH="10467790" progId="Visio.Drawing.15">
                  <p:embed/>
                </p:oleObj>
              </mc:Choice>
              <mc:Fallback>
                <p:oleObj name="Visio" r:id="rId5" imgW="16583037" imgH="1046779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7408" y="1618407"/>
                        <a:ext cx="5934075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89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576437"/>
              </p:ext>
            </p:extLst>
          </p:nvPr>
        </p:nvGraphicFramePr>
        <p:xfrm>
          <a:off x="537026" y="2668713"/>
          <a:ext cx="3728682" cy="1707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Документ" r:id="rId3" imgW="7161842" imgH="3280325" progId="Word.Document.12">
                  <p:embed/>
                </p:oleObj>
              </mc:Choice>
              <mc:Fallback>
                <p:oleObj name="Документ" r:id="rId3" imgW="7161842" imgH="32803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026" y="2668713"/>
                        <a:ext cx="3728682" cy="1707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324292"/>
              </p:ext>
            </p:extLst>
          </p:nvPr>
        </p:nvGraphicFramePr>
        <p:xfrm>
          <a:off x="129543" y="5375305"/>
          <a:ext cx="4136165" cy="1358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Документ" r:id="rId5" imgW="7157252" imgH="2209377" progId="Word.Document.12">
                  <p:embed/>
                </p:oleObj>
              </mc:Choice>
              <mc:Fallback>
                <p:oleObj name="Документ" r:id="rId5" imgW="7157252" imgH="22093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543" y="5375305"/>
                        <a:ext cx="4136165" cy="13587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200652"/>
              </p:ext>
            </p:extLst>
          </p:nvPr>
        </p:nvGraphicFramePr>
        <p:xfrm>
          <a:off x="5946627" y="1831306"/>
          <a:ext cx="50673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55335" y="777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899784"/>
              </p:ext>
            </p:extLst>
          </p:nvPr>
        </p:nvGraphicFramePr>
        <p:xfrm>
          <a:off x="760413" y="161925"/>
          <a:ext cx="3273425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Документ" r:id="rId8" imgW="4679554" imgH="3664876" progId="Word.Document.12">
                  <p:embed/>
                </p:oleObj>
              </mc:Choice>
              <mc:Fallback>
                <p:oleObj name="Документ" r:id="rId8" imgW="4679554" imgH="36648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0413" y="161925"/>
                        <a:ext cx="3273425" cy="255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476436"/>
              </p:ext>
            </p:extLst>
          </p:nvPr>
        </p:nvGraphicFramePr>
        <p:xfrm>
          <a:off x="655148" y="4765006"/>
          <a:ext cx="397033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Документ" r:id="rId10" imgW="3970171" imgH="919464" progId="Word.Document.12">
                  <p:embed/>
                </p:oleObj>
              </mc:Choice>
              <mc:Fallback>
                <p:oleObj name="Документ" r:id="rId10" imgW="3970171" imgH="9194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5148" y="4765006"/>
                        <a:ext cx="3970338" cy="91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414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63596" y="786213"/>
            <a:ext cx="982562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883155"/>
              </p:ext>
            </p:extLst>
          </p:nvPr>
        </p:nvGraphicFramePr>
        <p:xfrm>
          <a:off x="3563597" y="786215"/>
          <a:ext cx="4981264" cy="5725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Visio" r:id="rId3" imgW="6488974" imgH="7456714" progId="Visio.Drawing.11">
                  <p:embed/>
                </p:oleObj>
              </mc:Choice>
              <mc:Fallback>
                <p:oleObj name="Visio" r:id="rId3" imgW="6488974" imgH="745671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597" y="786215"/>
                        <a:ext cx="4981264" cy="57256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62763" y="324740"/>
            <a:ext cx="4382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Схема релейного захисту ЛЕП 35 кВ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50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324" y="2504707"/>
            <a:ext cx="8509311" cy="1507067"/>
          </a:xfrm>
        </p:spPr>
        <p:txBody>
          <a:bodyPr/>
          <a:lstStyle/>
          <a:p>
            <a:r>
              <a:rPr lang="uk-UA" dirty="0" smtClean="0"/>
              <a:t>Дякую за увагу,</a:t>
            </a:r>
            <a:br>
              <a:rPr lang="uk-UA" dirty="0" smtClean="0"/>
            </a:br>
            <a:r>
              <a:rPr lang="uk-UA" dirty="0" smtClean="0"/>
              <a:t>Доповідь закінчена!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6744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</TotalTime>
  <Words>60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Century Gothic</vt:lpstr>
      <vt:lpstr>Wingdings 3</vt:lpstr>
      <vt:lpstr>Сектор</vt:lpstr>
      <vt:lpstr>Документ Microsoft Visio</vt:lpstr>
      <vt:lpstr>Документ Microsoft Word</vt:lpstr>
      <vt:lpstr>Документ Microsoft Visio 2003–2010</vt:lpstr>
      <vt:lpstr>Добро Дня, шановна комісія та присутні!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увагу, Доповідь закінчена!</vt:lpstr>
    </vt:vector>
  </TitlesOfParts>
  <Company>XTreme.ws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Дня, шановна комісія та присутні!</dc:title>
  <dc:creator>XTreme.ws</dc:creator>
  <cp:lastModifiedBy>XTreme.ws</cp:lastModifiedBy>
  <cp:revision>4</cp:revision>
  <dcterms:created xsi:type="dcterms:W3CDTF">2015-06-17T18:46:42Z</dcterms:created>
  <dcterms:modified xsi:type="dcterms:W3CDTF">2015-06-17T19:15:59Z</dcterms:modified>
</cp:coreProperties>
</file>