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2345" autoAdjust="0"/>
  </p:normalViewPr>
  <p:slideViewPr>
    <p:cSldViewPr>
      <p:cViewPr>
        <p:scale>
          <a:sx n="100" d="100"/>
          <a:sy n="100" d="100"/>
        </p:scale>
        <p:origin x="-2190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59E8E-9EE4-4CC7-B8CE-32D2A2528765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4D4AD-61C4-43A0-BAA4-5DB3682F1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356050" y="393450"/>
            <a:ext cx="43399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Міністерство освіти і науки, молоді та спорту України</a:t>
            </a:r>
            <a:endParaRPr kumimoji="0" lang="uk-UA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Вінницький національний технічний університет</a:t>
            </a:r>
            <a:endParaRPr kumimoji="0" lang="uk-UA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400" dirty="0" smtClean="0">
                <a:latin typeface="Times New Roman" pitchFamily="18" charset="0"/>
                <a:ea typeface="Batang"/>
                <a:cs typeface="Times New Roman" pitchFamily="18" charset="0"/>
              </a:rPr>
              <a:t>Факультет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 радіотехніки, зв’язку та приладобудування </a:t>
            </a:r>
            <a:endParaRPr kumimoji="0" lang="uk-UA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Кафедра проектування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медико-біологічної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  апаратури</a:t>
            </a:r>
            <a:r>
              <a:rPr kumimoji="0" lang="uk-UA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571604" y="2070549"/>
            <a:ext cx="7000924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charset="-127"/>
                <a:cs typeface="Times New Roman" pitchFamily="18" charset="0"/>
              </a:rPr>
              <a:t> </a:t>
            </a:r>
            <a:endParaRPr kumimoji="0" lang="uk-UA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РОЗРОБКА КОНСТРУКЦІЇ РАДІОХВИЛЬОВОГО ЕЛЕКТРОКОАГУЛЯТОРА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85720" y="4071942"/>
            <a:ext cx="8492990" cy="769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31607" tIns="15235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дипломний проект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 спеціальністю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ea typeface="Batang" charset="-127"/>
                <a:cs typeface="Times New Roman" pitchFamily="18" charset="0"/>
              </a:rPr>
              <a:t>7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charset="-127"/>
                <a:cs typeface="Times New Roman" pitchFamily="18" charset="0"/>
              </a:rPr>
              <a:t>.091002 –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charset="-127"/>
                <a:cs typeface="Times New Roman" pitchFamily="18" charset="0"/>
              </a:rPr>
              <a:t>Біотехнічні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charset="-127"/>
                <a:cs typeface="Times New Roman" pitchFamily="18" charset="0"/>
              </a:rPr>
              <a:t> та медичні апарати і системи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5715008" y="5286388"/>
            <a:ext cx="300039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Розробив студент гр. 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МА-14сп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Batang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400" dirty="0" smtClean="0">
                <a:latin typeface="Times New Roman" pitchFamily="18" charset="0"/>
                <a:ea typeface="Batang"/>
                <a:cs typeface="Times New Roman" pitchFamily="18" charset="0"/>
              </a:rPr>
              <a:t>Юрченко А.О.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Керівник</a:t>
            </a:r>
            <a:r>
              <a:rPr kumimoji="0" lang="uk-UA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 </a:t>
            </a:r>
            <a:r>
              <a:rPr kumimoji="0" lang="uk-UA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к.т.н</a:t>
            </a:r>
            <a:r>
              <a:rPr kumimoji="0" lang="uk-UA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.,доцент </a:t>
            </a:r>
            <a:r>
              <a:rPr kumimoji="0" lang="uk-UA" sz="1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Тимчик</a:t>
            </a:r>
            <a:r>
              <a:rPr kumimoji="0" lang="uk-UA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 С.В.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71406" y="214290"/>
          <a:ext cx="8929686" cy="6329796"/>
        </p:xfrm>
        <a:graphic>
          <a:graphicData uri="http://schemas.openxmlformats.org/presentationml/2006/ole">
            <p:oleObj spid="_x0000_s7170" name="Visio" r:id="rId3" imgW="29831051" imgH="21176640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0" y="220182"/>
          <a:ext cx="9039250" cy="6423528"/>
        </p:xfrm>
        <a:graphic>
          <a:graphicData uri="http://schemas.openxmlformats.org/presentationml/2006/ole">
            <p:oleObj spid="_x0000_s6146" name="Visio" r:id="rId3" imgW="29831051" imgH="21173130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71406" y="285728"/>
          <a:ext cx="8867799" cy="6277490"/>
        </p:xfrm>
        <a:graphic>
          <a:graphicData uri="http://schemas.openxmlformats.org/presentationml/2006/ole">
            <p:oleObj spid="_x0000_s5122" name="Visio" r:id="rId3" imgW="29831051" imgH="21119400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42844" y="328620"/>
          <a:ext cx="8799387" cy="6243652"/>
        </p:xfrm>
        <a:graphic>
          <a:graphicData uri="http://schemas.openxmlformats.org/presentationml/2006/ole">
            <p:oleObj spid="_x0000_s4098" name="Visio" r:id="rId3" imgW="29831051" imgH="21163680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928662" y="699176"/>
          <a:ext cx="7319988" cy="5511123"/>
        </p:xfrm>
        <a:graphic>
          <a:graphicData uri="http://schemas.openxmlformats.org/presentationml/2006/ole">
            <p:oleObj spid="_x0000_s3076" name="Visio" r:id="rId3" imgW="18047387" imgH="13583516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428596" y="1285860"/>
          <a:ext cx="8391551" cy="4459362"/>
        </p:xfrm>
        <a:graphic>
          <a:graphicData uri="http://schemas.openxmlformats.org/presentationml/2006/ole">
            <p:oleObj spid="_x0000_s21506" name="Visio" r:id="rId3" imgW="27772659" imgH="14752853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55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Тема Office</vt:lpstr>
      <vt:lpstr>Visio</vt:lpstr>
      <vt:lpstr>Документ Microsoft Office Visio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Администратор</cp:lastModifiedBy>
  <cp:revision>19</cp:revision>
  <dcterms:created xsi:type="dcterms:W3CDTF">2010-06-23T04:26:03Z</dcterms:created>
  <dcterms:modified xsi:type="dcterms:W3CDTF">2015-06-15T08:32:05Z</dcterms:modified>
</cp:coreProperties>
</file>