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70" r:id="rId8"/>
    <p:sldId id="268" r:id="rId9"/>
    <p:sldId id="271" r:id="rId10"/>
    <p:sldId id="274" r:id="rId11"/>
    <p:sldId id="273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234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1464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487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026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06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118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613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756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063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52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70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E6B19-42D0-43F1-9317-CEF47761CDF6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A97D-18B4-43E6-A70E-D8CF78CB2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771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0040" y="2780928"/>
            <a:ext cx="7772400" cy="1512168"/>
          </a:xfrm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РОЗРОБКА ІНФОРМАЦІЙНОГО БІЗНЕС ПОРТАЛУ </a:t>
            </a:r>
            <a:b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WEB PROFIT PORTAL</a:t>
            </a:r>
            <a:r>
              <a:rPr lang="uk-UA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104" y="4221088"/>
            <a:ext cx="6408712" cy="2160240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pPr algn="just"/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uk-U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гр. 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1ПІ-14сп  </a:t>
            </a:r>
            <a:r>
              <a:rPr lang="uk-U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                      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Д.В.</a:t>
            </a:r>
            <a:endParaRPr lang="uk-UA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/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just"/>
            <a:r>
              <a:rPr lang="uk-UA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., доцент кафедри ПЗ                               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Хошаба</a:t>
            </a:r>
            <a:r>
              <a:rPr lang="uk-UA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О.М.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2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616624"/>
          </a:xfrm>
        </p:spPr>
        <p:txBody>
          <a:bodyPr>
            <a:noAutofit/>
          </a:bodyPr>
          <a:lstStyle/>
          <a:p>
            <a:pPr algn="l"/>
            <a:r>
              <a:rPr lang="uk-UA" sz="2400" b="1" u="sng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Мета і задачі дослідження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інформаційного бізнес порталу, який дозволяє користувачу знайти необхідну йому інформацію про фінансові </a:t>
            </a:r>
            <a:r>
              <a:rPr lang="uk-UA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біржи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придбати необхідні йому акції,відкривши поточний рахунок.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u="sng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Об'єктом дослідження</a:t>
            </a:r>
            <a:r>
              <a:rPr lang="uk-UA" sz="2400" b="1" i="1" u="sng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u="sng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Об'єктом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дослідження</a:t>
            </a:r>
            <a:r>
              <a:rPr lang="uk-UA" sz="2400" i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виступають 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-технології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uk-UA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Принципи формування та засоби реалізації 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-ресурсів.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uk-UA" sz="2400" dirty="0" smtClean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81681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5400600"/>
          </a:xfrm>
        </p:spPr>
        <p:txBody>
          <a:bodyPr>
            <a:normAutofit/>
          </a:bodyPr>
          <a:lstStyle/>
          <a:p>
            <a:pPr algn="l"/>
            <a:r>
              <a:rPr lang="uk-UA" sz="2400" b="1" u="sng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Головна </a:t>
            </a:r>
            <a:r>
              <a:rPr lang="uk-UA" sz="2400" b="1" u="sng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uk-UA" sz="2400" i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сайту,що відповідає даній тематиці.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Також потрібно реалізувати наступні задачі: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структури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сайту і визначитись з  засобами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його реалізації;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графічного інтерфейсу;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розробка 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структури;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програмна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реалізація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сайту</a:t>
            </a:r>
            <a:r>
              <a:rPr lang="en-US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тестування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розробленого </a:t>
            </a:r>
            <a:r>
              <a:rPr lang="uk-UA" sz="24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програмного продукту.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4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584" y="1340768"/>
            <a:ext cx="8183880" cy="5101046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ДИПЛОМНОЇ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ВСТУП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1 ТЕХНІЧНІКО-ЕКОНОМІЧНЕ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ОБГРУНТУВАННЯ ДОЦІЛЬНОСТІ РОЗРОБКИ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САЙТУ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WEB PROFIT PORTAL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ПРОЕКТУВАННЯ СТРУКТУРИ ІНТЕРФЕЙСУ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РОЗРОБКА ТА ТЕСТУВАННЯ БІЗНЕС ПОРТАЛУ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ЕКОНОМІЧНА 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en-US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ПЕРЕЛІК ПОСИЛАНЬ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ДОДАТОКИ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05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570449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ЗАГАЛЬНА СТРУКТУРА </a:t>
            </a:r>
            <a:r>
              <a:rPr lang="uk-UA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ІНФОРМАЦІЙНОГО ПОРТАЛУ</a:t>
            </a: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uk-UA" dirty="0">
                <a:effectLst/>
              </a:rPr>
              <a:t> 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026" name="Picture 2" descr="Диаграмма без названия (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556792"/>
            <a:ext cx="3433763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1961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5688632"/>
          </a:xfrm>
        </p:spPr>
        <p:txBody>
          <a:bodyPr>
            <a:normAutofit/>
          </a:bodyPr>
          <a:lstStyle/>
          <a:p>
            <a:pPr algn="ctr"/>
            <a:r>
              <a:rPr lang="uk-UA" sz="3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ЛОГОТИП ПОРТАЛУ</a:t>
            </a: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ДИПЛОМ!\Infoportal2_Theme\images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16832"/>
            <a:ext cx="4919198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9625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691" y="26064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ГОРИЗОНТАЛЬНЕ ТА ВЕРТИКАЛЬНЕМЕНЮ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Infoportal2_04"/>
          <p:cNvPicPr>
            <a:picLocks noChangeAspect="1" noChangeArrowheads="1"/>
          </p:cNvPicPr>
          <p:nvPr/>
        </p:nvPicPr>
        <p:blipFill>
          <a:blip r:embed="rId2" cstate="print"/>
          <a:srcRect r="29574"/>
          <a:stretch>
            <a:fillRect/>
          </a:stretch>
        </p:blipFill>
        <p:spPr bwMode="auto">
          <a:xfrm>
            <a:off x="-108520" y="1988840"/>
            <a:ext cx="9347934" cy="813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Infoportal2_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008144"/>
            <a:ext cx="2376264" cy="3849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762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5688632"/>
          </a:xfrm>
        </p:spPr>
        <p:txBody>
          <a:bodyPr>
            <a:normAutofit/>
          </a:bodyPr>
          <a:lstStyle/>
          <a:p>
            <a:pPr algn="ctr"/>
            <a:r>
              <a:rPr lang="uk-UA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БЛОК ПРИДБАННЯ АКЦІЙ</a:t>
            </a: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Infoportal2_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5040560" cy="524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9625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677" y="260648"/>
            <a:ext cx="7470648" cy="1143000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ФУТЕР ВЕБ-САЙТУ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Infoportal2_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76635"/>
            <a:ext cx="9144000" cy="292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93728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nfoportal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1509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25760"/>
            <a:ext cx="7470648" cy="1143000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ЗАГАЛЬНИЙ ВИГЛЯД САЙТУ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728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Розроблений в дипломній  роботі сайт  інформаційного бізнес порталу на базі PHP з використанням технології AJAX містить багатофункціональну програмну частину. 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Розроблена програмна частина дозволяє здійснювати пошук необхідної інформації на сайті, вибір товару, оформлення покупки товару.  Сторінка має реєстраційні форми. 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Розроблена адміністративна частина сторінки, що забезпечує оперативну зміну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контентної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інформації. Також розроблена програмна частина оптимізації контенту для мобільних браузерів..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Результатом роботи є подальше створення програмної частини Web-сторінки з використанням технології  </a:t>
            </a:r>
            <a:r>
              <a:rPr lang="en-US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Joomla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Були визначені програми, що найбільш чітко підходять для виконання окремих видів робіт. Так найбільш універсальним засобом при роботі з растровими та векторними зображеннями була визнана програма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Adobe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Photoshop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CS6, 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якій було створено переважну більшість графічного матеріалу для даної </a:t>
            </a:r>
            <a:r>
              <a:rPr lang="en-US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-сторінки.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Окремі результати роботи були подані на Міжнародні конкурси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ютерної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граф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іки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Номінація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«2D статична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графіка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1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– 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(гр. 1ПІ-14сп);</a:t>
            </a:r>
          </a:p>
          <a:p>
            <a:pPr lvl="0">
              <a:buNone/>
            </a:pP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Номінація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двовимірна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растрова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графіка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1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(гр. 1ПІ-14сп) - 2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дипломи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переможця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None/>
            </a:pPr>
            <a:r>
              <a:rPr lang="uk-UA" sz="1500" b="1" cap="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Спеціальний диплом в конкурсі «ЧАРІВНОМУ СВІТІ КАЗОК»</a:t>
            </a:r>
            <a:endParaRPr lang="ru-RU" sz="1500" b="1" cap="all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таємничість образу – Дмитро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(гр. 1ПІ-14сп)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Дмитро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(гр.1ПІ-14сп)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–Лауреат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 ступеня на XVIII міжнародному конкурсі комп’ютерної графіки «Зірковий проект». графіки і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веб-дизайну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«Планета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Земля»У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номінації «Графічний дизайн», яка передбачала розробку афіші, плакату засобами комп’ютерної графіки (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Corel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Draw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Photoshop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 на задану тему, у десятку переможців потрапив: 2 місце – Дмитро </a:t>
            </a:r>
            <a:r>
              <a:rPr lang="uk-UA" sz="15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Щелканов</a:t>
            </a:r>
            <a:r>
              <a:rPr lang="uk-UA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(група1ПІ-14сп);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15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014872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4800" dirty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042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</TotalTime>
  <Words>212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РОЗРОБКА ІНФОРМАЦІЙНОГО БІЗНЕС ПОРТАЛУ  «WEB PROFIT PORTAL»</vt:lpstr>
      <vt:lpstr>Мета і задачі дослідження. Розробка інформаційного бізнес порталу, який дозволяє користувачу знайти необхідну йому інформацію про фінансові біржи та придбати необхідні йому акції,відкривши поточний рахунок.   Об'єктом дослідження .Об'єктом дослідження виступають Web-технології     Предмет дослідження . Принципи формування та засоби реалізації  web-ресурсів.   </vt:lpstr>
      <vt:lpstr>Головна задача. Розробка сайту,що відповідає даній тематиці. Також потрібно реалізувати наступні задачі:  - розробка структури сайту і визначитись з  засобами його реалізації; - розробка графічного інтерфейсу; - розробка  структури; - програмна реалізація сайту; - тестування розробленого програмного продукту.  </vt:lpstr>
      <vt:lpstr>СТРУКТУРА ДИПЛОМНОЇ РОБОТИ   ВСТУП 1 ТЕХНІЧНІКО-ЕКОНОМІЧНЕ ОБГРУНТУВАННЯ ДОЦІЛЬНОСТІ РОЗРОБКИ САЙТУ WEB PROFIT PORTAL 2 ПРОЕКТУВАННЯ СТРУКТУРИ ІНТЕРФЕЙСУ  3 РОЗРОБКА ТА ТЕСТУВАННЯ БІЗНЕС ПОРТАЛУ  4 ЕКОНОМІЧНА ЧАСТИНА ВИСНОВОК ПЕРЕЛІК ПОСИЛАНЬ ДОДАТОКИ  </vt:lpstr>
      <vt:lpstr>   ЗАГАЛЬНА СТРУКТУРА ІНФОРМАЦІЙНОГО ПОРТАЛУ               </vt:lpstr>
      <vt:lpstr>ЛОГОТИП ПОРТАЛУ              </vt:lpstr>
      <vt:lpstr>ГОРИЗОНТАЛЬНЕ ТА ВЕРТИКАЛЬНЕМЕНЮ</vt:lpstr>
      <vt:lpstr>БЛОК ПРИДБАННЯ АКЦІЙ              </vt:lpstr>
      <vt:lpstr>ФУТЕР ВЕБ-САЙТУ</vt:lpstr>
      <vt:lpstr>ЗАГАЛЬНИЙ ВИГЛЯД САЙТУ</vt:lpstr>
      <vt:lpstr>Висновок</vt:lpstr>
      <vt:lpstr>ДЯКУЮ ЗА УВАГУ!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ЗАСОБІВ РЕАЛІЗАЦІЇ WEB-САЙТУ  САНАТОРІЙ-ПРОФІЛАКТОРІЙ «СУПУТНИК»</dc:title>
  <dc:creator>Mushonok</dc:creator>
  <cp:lastModifiedBy>Дмитрий</cp:lastModifiedBy>
  <cp:revision>35</cp:revision>
  <dcterms:created xsi:type="dcterms:W3CDTF">2012-05-20T15:37:51Z</dcterms:created>
  <dcterms:modified xsi:type="dcterms:W3CDTF">2015-06-15T19:32:26Z</dcterms:modified>
</cp:coreProperties>
</file>