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8" r:id="rId2"/>
    <p:sldId id="260" r:id="rId3"/>
    <p:sldId id="279" r:id="rId4"/>
    <p:sldId id="261" r:id="rId5"/>
    <p:sldId id="262" r:id="rId6"/>
    <p:sldId id="265" r:id="rId7"/>
    <p:sldId id="266" r:id="rId8"/>
    <p:sldId id="269" r:id="rId9"/>
    <p:sldId id="285" r:id="rId10"/>
    <p:sldId id="286" r:id="rId11"/>
    <p:sldId id="287" r:id="rId12"/>
    <p:sldId id="280" r:id="rId13"/>
    <p:sldId id="273" r:id="rId14"/>
    <p:sldId id="274" r:id="rId15"/>
    <p:sldId id="275" r:id="rId16"/>
    <p:sldId id="281" r:id="rId17"/>
    <p:sldId id="282" r:id="rId18"/>
    <p:sldId id="283" r:id="rId19"/>
    <p:sldId id="284" r:id="rId20"/>
    <p:sldId id="276" r:id="rId21"/>
    <p:sldId id="277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C36DB-EF1E-44BC-9C6E-CF8811B0406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7409A-EDD1-4069-B45E-2303A7C1EFE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794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409A-EDD1-4069-B45E-2303A7C1EFE9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6536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37AEFC3-864F-4A27-9725-0666F9B195DA}" type="datetimeFigureOut">
              <a:rPr lang="uk-UA" smtClean="0"/>
              <a:t>24.06.2015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12877FC-C0A3-4CF2-A6D7-9EDCD17F2E47}" type="slidenum">
              <a:rPr lang="uk-UA" smtClean="0"/>
              <a:t>‹#›</a:t>
            </a:fld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00392" cy="3528392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Міністерство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освіти та науки України</a:t>
            </a:r>
            <a:b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Вінницький національно технічний університет</a:t>
            </a:r>
            <a:b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Факультет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машинобудування та транспорту</a:t>
            </a:r>
            <a:b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Кафедра технології підвищення зносостійкості</a:t>
            </a:r>
            <a:b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Дипломний проект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тему: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2400" cap="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ТЕХНОЛОГІЧНИЙ ПРОЦЕС ВІДНОВЛЕННЯ РОБОЧИХ ПОВЕРХОНЬ 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ВАЛА ВТОРИННОГО РЕДУКТОРА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КС-180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4293096"/>
            <a:ext cx="3672408" cy="2376264"/>
          </a:xfrm>
        </p:spPr>
        <p:txBody>
          <a:bodyPr>
            <a:normAutofit/>
          </a:bodyPr>
          <a:lstStyle/>
          <a:p>
            <a:pPr algn="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Виконав: ст. гр. 1ЗВ –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14сп </a:t>
            </a:r>
            <a:endParaRPr lang="uk-UA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Попов І.В.</a:t>
            </a:r>
          </a:p>
          <a:p>
            <a:pPr algn="r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Керівник: </a:t>
            </a:r>
            <a:r>
              <a:rPr lang="uk-UA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к.т.н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доц.</a:t>
            </a:r>
          </a:p>
          <a:p>
            <a:pPr algn="r"/>
            <a:r>
              <a:rPr lang="uk-UA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Шиліна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О.П</a:t>
            </a:r>
            <a:r>
              <a:rPr lang="uk-UA" sz="2400" dirty="0" smtClean="0">
                <a:solidFill>
                  <a:schemeClr val="tx1"/>
                </a:solidFill>
              </a:rPr>
              <a:t>.</a:t>
            </a:r>
            <a:endParaRPr lang="uk-U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0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Мета роботи: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964488" cy="5976664"/>
          </a:xfrm>
        </p:spPr>
        <p:txBody>
          <a:bodyPr>
            <a:normAutofit/>
          </a:bodyPr>
          <a:lstStyle/>
          <a:p>
            <a:pPr algn="l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Метою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дипломного проекту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 розробка технологічного процесу та вибір оптимального способу відновлення вала вторинного редуктора КС-180.</a:t>
            </a:r>
          </a:p>
          <a:p>
            <a:pPr algn="l"/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В роботі поставленні такі задачі:</a:t>
            </a:r>
          </a:p>
          <a:p>
            <a:pPr algn="l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аналіз конструкції та технологічності деталі;</a:t>
            </a:r>
          </a:p>
          <a:p>
            <a:pPr lvl="0" algn="l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типу ремонтного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uk-UA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технічне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обґрунтування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відновлення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поверхонь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деталей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uk-UA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маршруту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технологічного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відновлення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деталі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l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режимів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нанесення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uk-UA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обґрунтування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живлення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поверхонь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нормування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технологічного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технологічний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повинен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охороні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навколишньому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причини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втрати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працездатності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вторинного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вала редуктора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- моделювання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конструктивної схеми установки автоматизованого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відновлення</a:t>
            </a:r>
          </a:p>
          <a:p>
            <a:pPr algn="l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- розробка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робочого </a:t>
            </a:r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місця</a:t>
            </a:r>
          </a:p>
          <a:p>
            <a:pPr algn="l"/>
            <a:r>
              <a:rPr lang="uk-UA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- техніко-економічне </a:t>
            </a:r>
            <a:r>
              <a:rPr lang="uk-UA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обґрунтування доцільності розробки способу відновлення зношених поверхонь вала вторинного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uk-UA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1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916832"/>
            <a:ext cx="6120680" cy="2664296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7365" y="260649"/>
            <a:ext cx="6417734" cy="1008112"/>
          </a:xfrm>
        </p:spPr>
        <p:txBody>
          <a:bodyPr>
            <a:noAutofit/>
          </a:bodyPr>
          <a:lstStyle/>
          <a:p>
            <a:r>
              <a:rPr lang="uk-UA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Вузл</a:t>
            </a:r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вала </a:t>
            </a:r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вторинного</a:t>
            </a:r>
            <a:endParaRPr lang="uk-UA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268761"/>
            <a:ext cx="5976663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648072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tx1"/>
                </a:solidFill>
              </a:rPr>
              <a:t>Робоче креслення деталі</a:t>
            </a:r>
            <a:endParaRPr lang="uk-UA" sz="3600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>
            <a:lum bright="-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6840759" cy="53614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666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14408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Ремонтне креслення</a:t>
            </a:r>
            <a:endParaRPr lang="uk-UA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>
            <a:lum bright="-12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738140" cy="5251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245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720080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модель деталі</a:t>
            </a:r>
            <a:endParaRPr lang="uk-UA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340768"/>
            <a:ext cx="6400800" cy="4752528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65220"/>
            <a:ext cx="7093792" cy="495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8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Маршрутна карта відновлення</a:t>
            </a:r>
            <a:endParaRPr lang="uk-UA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горь\Desktop\Маршрутна карта 1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510" y="1196752"/>
            <a:ext cx="4066754" cy="550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98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горь\Desktop\Маршрутна карта 2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176" y="188640"/>
            <a:ext cx="5107781" cy="649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53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4760" y="260648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itchFamily="18" charset="0"/>
                <a:cs typeface="Times New Roman" pitchFamily="18" charset="0"/>
              </a:rPr>
              <a:t>Моделювання конструктивної схеми установки автоматизованого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відновлення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Игорь\Desktop\Сборка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0728"/>
            <a:ext cx="5112568" cy="5544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280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188640"/>
            <a:ext cx="3921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3D модель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обертача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установки з ЧПУ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F:\Лєпс\Сборка 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57972"/>
            <a:ext cx="8136904" cy="56073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871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itchFamily="18" charset="0"/>
                <a:cs typeface="Times New Roman" pitchFamily="18" charset="0"/>
              </a:rPr>
              <a:t>3D модель установки з числовим програмним керуванням для відновлення деталей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:\Чпк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033" y="834971"/>
            <a:ext cx="6076335" cy="60230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439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296144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наплавленого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шару з метою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взаємозв’язку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швикістю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подачі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проволки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наплавленого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шару </a:t>
            </a:r>
            <a:endParaRPr lang="uk-UA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420888"/>
            <a:ext cx="8352928" cy="4248472"/>
          </a:xfrm>
        </p:spPr>
        <p:txBody>
          <a:bodyPr>
            <a:normAutofit/>
          </a:bodyPr>
          <a:lstStyle/>
          <a:p>
            <a:pPr algn="l"/>
            <a:r>
              <a:rPr lang="uk-UA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 роботи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дослідження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причини втрати працездатності вторинного </a:t>
            </a:r>
            <a:r>
              <a:rPr lang="uk-UA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вала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редуктора;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Задачі,які вирішуються при дослідженнях: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Розгляд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взаємозв’язку між швидкістю подачі </a:t>
            </a:r>
            <a:r>
              <a:rPr lang="uk-UA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проволки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формуванням форми та структури наплавленого шару.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Встановлення причин втрати працездатності </a:t>
            </a:r>
            <a:r>
              <a:rPr lang="uk-UA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вала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вторинного редуктора;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62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836712"/>
            <a:ext cx="6048672" cy="1224136"/>
          </a:xfrm>
        </p:spPr>
        <p:txBody>
          <a:bodyPr>
            <a:normAutofit/>
          </a:bodyPr>
          <a:lstStyle/>
          <a:p>
            <a:endParaRPr lang="uk-UA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589240"/>
            <a:ext cx="6400800" cy="1268760"/>
          </a:xfrm>
        </p:spPr>
        <p:txBody>
          <a:bodyPr>
            <a:noAutofit/>
          </a:bodyPr>
          <a:lstStyle/>
          <a:p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Шліф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наплавлений,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відшліфований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протравлений </a:t>
            </a:r>
            <a:r>
              <a:rPr lang="uk-UA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ніталем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1.- зразок наплавлений при швидкості подачі дроту </a:t>
            </a:r>
            <a:r>
              <a:rPr 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14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пп1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2.- зразок наплавлений при швидкості подачі дроту </a:t>
            </a:r>
            <a:r>
              <a:rPr 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14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пп2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3.- зразок основного металу</a:t>
            </a:r>
          </a:p>
        </p:txBody>
      </p:sp>
      <p:pic>
        <p:nvPicPr>
          <p:cNvPr id="1026" name="Рисунок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4663"/>
            <a:ext cx="5646031" cy="518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3"/>
          <p:cNvSpPr>
            <a:spLocks noChangeShapeType="1"/>
          </p:cNvSpPr>
          <p:nvPr/>
        </p:nvSpPr>
        <p:spPr bwMode="auto">
          <a:xfrm flipH="1" flipV="1">
            <a:off x="1043608" y="1511747"/>
            <a:ext cx="3017837" cy="7889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92263" y="1223591"/>
            <a:ext cx="257175" cy="285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 flipH="1">
            <a:off x="1050641" y="4353667"/>
            <a:ext cx="3416300" cy="3587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68079" y="4453680"/>
            <a:ext cx="249237" cy="2841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1" name="AutoShape 7"/>
          <p:cNvCxnSpPr>
            <a:cxnSpLocks noChangeShapeType="1"/>
          </p:cNvCxnSpPr>
          <p:nvPr/>
        </p:nvCxnSpPr>
        <p:spPr bwMode="auto">
          <a:xfrm flipV="1">
            <a:off x="6266843" y="1553740"/>
            <a:ext cx="1358900" cy="10937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625743" y="1223540"/>
            <a:ext cx="390525" cy="352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3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5743" y="2852936"/>
            <a:ext cx="126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пп1=</a:t>
            </a:r>
            <a:r>
              <a:rPr lang="ru-RU" dirty="0"/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129 </a:t>
            </a:r>
            <a:r>
              <a:rPr lang="uk-UA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м/год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5742" y="3290898"/>
            <a:ext cx="1266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пп2=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uk-UA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м/год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23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Безымянны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7009"/>
            <a:ext cx="4202111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96491" y="5373216"/>
            <a:ext cx="64087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Валики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наплавлення.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1.- зразок наплавлений при швидкості подачі дроту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1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пп1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2.- зразок наплавлений при швидкості подачі дроту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1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пп2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3.- зразок основного металу</a:t>
            </a:r>
            <a:r>
              <a:rPr lang="uk-UA" sz="1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3"/>
          <p:cNvSpPr>
            <a:spLocks noChangeShapeType="1"/>
          </p:cNvSpPr>
          <p:nvPr/>
        </p:nvSpPr>
        <p:spPr bwMode="auto">
          <a:xfrm flipH="1" flipV="1">
            <a:off x="2210672" y="1762688"/>
            <a:ext cx="1193800" cy="1587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961434" y="1465826"/>
            <a:ext cx="249238" cy="2841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3" name="AutoShape 5"/>
          <p:cNvCxnSpPr>
            <a:cxnSpLocks noChangeShapeType="1"/>
          </p:cNvCxnSpPr>
          <p:nvPr/>
        </p:nvCxnSpPr>
        <p:spPr bwMode="auto">
          <a:xfrm flipH="1">
            <a:off x="2216824" y="3597688"/>
            <a:ext cx="1347064" cy="7081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967586" y="3390693"/>
            <a:ext cx="249238" cy="2841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3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utoShape 7"/>
          <p:cNvSpPr>
            <a:spLocks noChangeShapeType="1"/>
          </p:cNvSpPr>
          <p:nvPr/>
        </p:nvSpPr>
        <p:spPr bwMode="auto">
          <a:xfrm flipV="1">
            <a:off x="5394980" y="1749988"/>
            <a:ext cx="2610223" cy="44217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7762317" y="1465826"/>
            <a:ext cx="249237" cy="2841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1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66770" y="2313694"/>
            <a:ext cx="16451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пп1=</a:t>
            </a:r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129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м/год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53566" y="2878547"/>
            <a:ext cx="1558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16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пп2=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uk-UA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м/год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0855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193" y="476672"/>
            <a:ext cx="5122078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15193" y="4797152"/>
            <a:ext cx="5509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основного металу сталі 40Х перед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наплавлюваням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(х100) Травлення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ніталем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29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20688"/>
            <a:ext cx="544060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31662" y="4581128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наплавленного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металу на сталь40Х проволокою Нп-30ХГСА (х100) Травлення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ніталем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підшар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заготовки,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дрібнозернисту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ферито-перлітну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ледебуриту</a:t>
            </a:r>
          </a:p>
        </p:txBody>
      </p:sp>
    </p:spTree>
    <p:extLst>
      <p:ext uri="{BB962C8B-B14F-4D97-AF65-F5344CB8AC3E}">
        <p14:creationId xmlns:p14="http://schemas.microsoft.com/office/powerpoint/2010/main" val="169259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8680"/>
            <a:ext cx="605560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9712" y="4653136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перехідної зони (х100) Травлення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ніталем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 шар (перехідна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зона)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05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8680"/>
            <a:ext cx="596457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4653136"/>
            <a:ext cx="604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зони термічного впливу (х100) Травлення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ніталем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термічного впливу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73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2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84784"/>
            <a:ext cx="8280920" cy="3744416"/>
          </a:xfrm>
        </p:spPr>
        <p:txBody>
          <a:bodyPr>
            <a:normAutofit fontScale="90000"/>
          </a:bodyPr>
          <a:lstStyle/>
          <a:p>
            <a:pPr algn="l"/>
            <a: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Шляхом детального вивчення та аналізу різних методів </a:t>
            </a:r>
            <a:r>
              <a:rPr lang="uk-UA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відновленя</a:t>
            </a:r>
            <a: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дипломному проекті було </a:t>
            </a:r>
            <a:r>
              <a:rPr lang="uk-UA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обгрунтовано</a:t>
            </a:r>
            <a: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метод відновлення вала вторинного редуктора КС-180 проведені такі етапи:</a:t>
            </a:r>
            <a:b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досліджено причини втрати працездатності вторинного вала редуктора;</a:t>
            </a:r>
            <a:b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розроблено робоче креслення вала вторинного редуктора;</a:t>
            </a:r>
            <a:b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розробленого і розраховано технологічний процес відновлення;</a:t>
            </a:r>
            <a:b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визначено режими для наплавлення вала вторинного;</a:t>
            </a:r>
            <a:b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моделювання конструктивної схеми установки автоматизованого </a:t>
            </a:r>
            <a:r>
              <a:rPr lang="uk-UA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відновлення.</a:t>
            </a:r>
            <a:endParaRPr lang="uk-UA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7365" y="404665"/>
            <a:ext cx="6417734" cy="720079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uk-UA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7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1512168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uk-UA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67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389</TotalTime>
  <Words>428</Words>
  <Application>Microsoft Office PowerPoint</Application>
  <PresentationFormat>Экран (4:3)</PresentationFormat>
  <Paragraphs>63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Волна</vt:lpstr>
      <vt:lpstr> Міністерство освіти та науки України Вінницький національно технічний університет Факультет машинобудування та транспорту Кафедра технології підвищення зносостійкості  Дипломний проект на тему: “ТЕХНОЛОГІЧНИЙ ПРОЦЕС ВІДНОВЛЕННЯ РОБОЧИХ ПОВЕРХОНЬ ВАЛА ВТОРИННОГО РЕДУКТОРА КС-180”</vt:lpstr>
      <vt:lpstr>Мета роботи:</vt:lpstr>
      <vt:lpstr>Презентация PowerPoint</vt:lpstr>
      <vt:lpstr>Робоче креслення деталі</vt:lpstr>
      <vt:lpstr>Ремонтне креслення</vt:lpstr>
      <vt:lpstr>3D модель деталі</vt:lpstr>
      <vt:lpstr>Маршрутна карта відновлення</vt:lpstr>
      <vt:lpstr>Презентация PowerPoint</vt:lpstr>
      <vt:lpstr>Презентация PowerPoint</vt:lpstr>
      <vt:lpstr>Презентация PowerPoint</vt:lpstr>
      <vt:lpstr>Презентация PowerPoint</vt:lpstr>
      <vt:lpstr>Вивчення структури наплавленого шару з метою встановлення взаємозв’язку між швикістю подачі проволки та формування структури наплавленого шару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Шляхом детального вивчення та аналізу різних методів відновленя в дипломному проекті було обгрунтовано метод відновлення вала вторинного редуктора КС-180 проведені такі етапи:  - досліджено причини втрати працездатності вторинного вала редуктора;  - розроблено робоче креслення вала вторинного редуктора;  - розробленого і розраховано технологічний процес відновлення;  - визначено режими для наплавлення вала вторинного; - моделювання конструктивної схеми установки автоматизованого відновлення.</vt:lpstr>
      <vt:lpstr>Дякую за увагу!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Анятко</dc:creator>
  <cp:lastModifiedBy>игорь</cp:lastModifiedBy>
  <cp:revision>39</cp:revision>
  <dcterms:created xsi:type="dcterms:W3CDTF">2013-06-19T17:18:18Z</dcterms:created>
  <dcterms:modified xsi:type="dcterms:W3CDTF">2015-06-24T12:46:51Z</dcterms:modified>
</cp:coreProperties>
</file>